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Jacques Francois Shadow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JacquesFrancoisShadow-regular.fnt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Content.pn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293" y="1179575"/>
            <a:ext cx="8787383" cy="1440701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15" name="Shape 15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15925" y="2756646"/>
            <a:ext cx="8308974" cy="349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228600" marR="0" rtl="0" algn="l">
              <a:spcBef>
                <a:spcPts val="20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ContentCap.png" id="79" name="Shape 79"/>
          <p:cNvPicPr preferRelativeResize="0"/>
          <p:nvPr/>
        </p:nvPicPr>
        <p:blipFill rotWithShape="1">
          <a:blip r:embed="rId2">
            <a:alphaModFix/>
          </a:blip>
          <a:srcRect b="-135871" l="0" r="0" t="0"/>
          <a:stretch/>
        </p:blipFill>
        <p:spPr>
          <a:xfrm>
            <a:off x="182880" y="1179575"/>
            <a:ext cx="4228521" cy="5274036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416858" y="1680882"/>
            <a:ext cx="3697940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612341" y="1600200"/>
            <a:ext cx="4101352" cy="4652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8590" lvl="0" marL="228600" marR="0" rtl="0" algn="l">
              <a:spcBef>
                <a:spcPts val="20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16858" y="2837328"/>
            <a:ext cx="3697940" cy="34158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icture with Caption, Alt.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PCVertical.png" id="87" name="Shape 87"/>
          <p:cNvPicPr preferRelativeResize="0"/>
          <p:nvPr/>
        </p:nvPicPr>
        <p:blipFill rotWithShape="1">
          <a:blip r:embed="rId2">
            <a:alphaModFix/>
          </a:blip>
          <a:srcRect b="-123308" l="0" r="0" t="0"/>
          <a:stretch/>
        </p:blipFill>
        <p:spPr>
          <a:xfrm>
            <a:off x="182880" y="1179575"/>
            <a:ext cx="5133975" cy="5275012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</p:pic>
      <p:sp>
        <p:nvSpPr>
          <p:cNvPr id="88" name="Shape 88"/>
          <p:cNvSpPr txBox="1"/>
          <p:nvPr>
            <p:ph type="title"/>
          </p:nvPr>
        </p:nvSpPr>
        <p:spPr>
          <a:xfrm>
            <a:off x="416858" y="1680882"/>
            <a:ext cx="4313891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16858" y="2837328"/>
            <a:ext cx="4313891" cy="34158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/>
          <p:nvPr>
            <p:ph idx="2" type="pic"/>
          </p:nvPr>
        </p:nvSpPr>
        <p:spPr>
          <a:xfrm>
            <a:off x="5298139" y="1169894"/>
            <a:ext cx="3671046" cy="5276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icture above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pic"/>
          </p:nvPr>
        </p:nvSpPr>
        <p:spPr>
          <a:xfrm>
            <a:off x="182880" y="1169894"/>
            <a:ext cx="8787383" cy="21067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416858" y="3329267"/>
            <a:ext cx="8346141" cy="10141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16858" y="4343398"/>
            <a:ext cx="8346141" cy="1909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x="182880" y="3281082"/>
            <a:ext cx="8787383" cy="3174582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Pictures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PCVertical.png" id="101" name="Shape 101"/>
          <p:cNvPicPr preferRelativeResize="0"/>
          <p:nvPr/>
        </p:nvPicPr>
        <p:blipFill rotWithShape="1">
          <a:blip r:embed="rId2">
            <a:alphaModFix/>
          </a:blip>
          <a:srcRect b="-123308" l="0" r="0" t="0"/>
          <a:stretch/>
        </p:blipFill>
        <p:spPr>
          <a:xfrm>
            <a:off x="3835212" y="1179575"/>
            <a:ext cx="5133975" cy="5275012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>
            <a:off x="4191000" y="1680882"/>
            <a:ext cx="4313891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191000" y="2837328"/>
            <a:ext cx="4313891" cy="34158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/>
          <p:nvPr>
            <p:ph idx="2" type="pic"/>
          </p:nvPr>
        </p:nvSpPr>
        <p:spPr>
          <a:xfrm>
            <a:off x="182880" y="1179575"/>
            <a:ext cx="3671046" cy="2205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/>
          <p:nvPr>
            <p:ph idx="3" type="pic"/>
          </p:nvPr>
        </p:nvSpPr>
        <p:spPr>
          <a:xfrm>
            <a:off x="2015983" y="3383280"/>
            <a:ext cx="1837944" cy="3072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/>
          <p:nvPr>
            <p:ph idx="4" type="pic"/>
          </p:nvPr>
        </p:nvSpPr>
        <p:spPr>
          <a:xfrm>
            <a:off x="182880" y="3383280"/>
            <a:ext cx="1837944" cy="3072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Content.png" id="111" name="Shape 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293" y="1179575"/>
            <a:ext cx="8787383" cy="1440701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112" name="Shape 112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 rot="5400000">
            <a:off x="2831306" y="354806"/>
            <a:ext cx="3478212" cy="8308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228600" marR="0" rtl="0" algn="l">
              <a:spcBef>
                <a:spcPts val="20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VerticalTC.png" id="118" name="Shape 118"/>
          <p:cNvPicPr preferRelativeResize="0"/>
          <p:nvPr/>
        </p:nvPicPr>
        <p:blipFill rotWithShape="1">
          <a:blip r:embed="rId2">
            <a:alphaModFix/>
          </a:blip>
          <a:srcRect b="0" l="0" r="0" t="-93649"/>
          <a:stretch/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119" name="Shape 119"/>
          <p:cNvSpPr txBox="1"/>
          <p:nvPr>
            <p:ph type="title"/>
          </p:nvPr>
        </p:nvSpPr>
        <p:spPr>
          <a:xfrm rot="5400000">
            <a:off x="5739651" y="3099547"/>
            <a:ext cx="484990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 rot="5400000">
            <a:off x="1327103" y="488903"/>
            <a:ext cx="4849905" cy="6669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228600" marR="0" rtl="0" algn="l">
              <a:spcBef>
                <a:spcPts val="20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losing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8" name="Shape 128"/>
          <p:cNvSpPr/>
          <p:nvPr/>
        </p:nvSpPr>
        <p:spPr>
          <a:xfrm>
            <a:off x="182880" y="1179575"/>
            <a:ext cx="8787383" cy="5276087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rectionalButtons-LeftOnlyOnly.png" id="129" name="Shape 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7488" y="538162"/>
            <a:ext cx="752474" cy="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Home.png" id="21" name="Shape 21"/>
          <p:cNvPicPr preferRelativeResize="0"/>
          <p:nvPr/>
        </p:nvPicPr>
        <p:blipFill rotWithShape="1">
          <a:blip r:embed="rId2">
            <a:alphaModFix/>
          </a:blip>
          <a:srcRect b="0" l="0" r="0" t="-93972"/>
          <a:stretch/>
        </p:blipFill>
        <p:spPr>
          <a:xfrm>
            <a:off x="179293" y="1183341"/>
            <a:ext cx="8787383" cy="527672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22" name="Shape 22"/>
          <p:cNvSpPr txBox="1"/>
          <p:nvPr>
            <p:ph type="ctrTitle"/>
          </p:nvPr>
        </p:nvSpPr>
        <p:spPr>
          <a:xfrm>
            <a:off x="417512" y="2168338"/>
            <a:ext cx="8307387" cy="1619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417512" y="3810000"/>
            <a:ext cx="8307387" cy="7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00"/>
              </a:spcBef>
              <a:buClr>
                <a:srgbClr val="7F7F7F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DirectionalButtons-RightOnly.png" id="26" name="Shape 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2265" y="533400"/>
            <a:ext cx="752474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Content.png" id="29" name="Shape 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293" y="1179575"/>
            <a:ext cx="8787383" cy="1440701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30" name="Shape 30"/>
          <p:cNvSpPr txBox="1"/>
          <p:nvPr>
            <p:ph type="title"/>
          </p:nvPr>
        </p:nvSpPr>
        <p:spPr>
          <a:xfrm>
            <a:off x="416858" y="1466850"/>
            <a:ext cx="8308038" cy="11284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4007223" y="2623296"/>
            <a:ext cx="4717675" cy="38312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30212" y="2770186"/>
            <a:ext cx="3429093" cy="3576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rgbClr val="7F7F7F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, Alt.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TCFull.png" id="41" name="Shape 41"/>
          <p:cNvPicPr preferRelativeResize="0"/>
          <p:nvPr/>
        </p:nvPicPr>
        <p:blipFill rotWithShape="1">
          <a:blip r:embed="rId2">
            <a:alphaModFix/>
          </a:blip>
          <a:srcRect b="0" l="-198711" r="0" t="0"/>
          <a:stretch/>
        </p:blipFill>
        <p:spPr>
          <a:xfrm>
            <a:off x="177998" y="1179575"/>
            <a:ext cx="8788372" cy="5276087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</p:pic>
      <p:sp>
        <p:nvSpPr>
          <p:cNvPr id="42" name="Shape 42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15925" y="2770188"/>
            <a:ext cx="8308974" cy="3478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228600" marR="0" rtl="0" algn="l">
              <a:spcBef>
                <a:spcPts val="2000"/>
              </a:spcBef>
              <a:buClr>
                <a:schemeClr val="lt1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BFBFB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chemeClr val="lt1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BFBFB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chemeClr val="lt1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SectionH.png" id="48" name="Shape 48"/>
          <p:cNvPicPr preferRelativeResize="0"/>
          <p:nvPr/>
        </p:nvPicPr>
        <p:blipFill rotWithShape="1">
          <a:blip r:embed="rId2">
            <a:alphaModFix/>
          </a:blip>
          <a:srcRect b="0" l="0" r="-91875" t="0"/>
          <a:stretch/>
        </p:blipFill>
        <p:spPr>
          <a:xfrm>
            <a:off x="182880" y="1179575"/>
            <a:ext cx="8785104" cy="5276087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49" name="Shape 49"/>
          <p:cNvSpPr txBox="1"/>
          <p:nvPr>
            <p:ph type="title"/>
          </p:nvPr>
        </p:nvSpPr>
        <p:spPr>
          <a:xfrm>
            <a:off x="2133600" y="3429000"/>
            <a:ext cx="65912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2133600" y="4800598"/>
            <a:ext cx="65912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300"/>
              </a:spcBef>
              <a:buClr>
                <a:srgbClr val="7F7F7F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Content.png" id="55" name="Shape 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293" y="1179575"/>
            <a:ext cx="8787383" cy="1440701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56" name="Shape 56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16858" y="2770188"/>
            <a:ext cx="3840479" cy="34647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8590" lvl="0" marL="228600" marR="0" rtl="0" algn="l">
              <a:spcBef>
                <a:spcPts val="18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873214" y="2770188"/>
            <a:ext cx="3840479" cy="34647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8590" lvl="0" marL="228600" marR="0" rtl="0" algn="l">
              <a:spcBef>
                <a:spcPts val="18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Content.pn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293" y="1179575"/>
            <a:ext cx="8787383" cy="1440701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64" name="Shape 64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16858" y="2675964"/>
            <a:ext cx="3840479" cy="645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300"/>
              </a:spcBef>
              <a:buClr>
                <a:srgbClr val="7F7F7F"/>
              </a:buClr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16858" y="3307976"/>
            <a:ext cx="3840479" cy="292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8590" lvl="0" marL="228600" marR="0" rtl="0" algn="l">
              <a:spcBef>
                <a:spcPts val="18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4873751" y="2675964"/>
            <a:ext cx="3840479" cy="645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300"/>
              </a:spcBef>
              <a:buClr>
                <a:srgbClr val="7F7F7F"/>
              </a:buClr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262626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4873751" y="3307976"/>
            <a:ext cx="3840479" cy="292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8590" lvl="0" marL="228600" marR="0" rtl="0" algn="l">
              <a:spcBef>
                <a:spcPts val="18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reframeOverlay-Content.png"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293" y="1179575"/>
            <a:ext cx="8787383" cy="1440701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7.jpg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15925" y="2770188"/>
            <a:ext cx="8308974" cy="3478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228600" marR="0" rtl="0" algn="l">
              <a:spcBef>
                <a:spcPts val="20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8590" lvl="1" marL="4572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8590" lvl="2" marL="6858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48590" lvl="3" marL="914400" marR="0" rtl="0" algn="l">
              <a:spcBef>
                <a:spcPts val="600"/>
              </a:spcBef>
              <a:buClr>
                <a:srgbClr val="262626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8589" lvl="4" marL="1143000" marR="0" rtl="0" algn="l">
              <a:spcBef>
                <a:spcPts val="600"/>
              </a:spcBef>
              <a:buClr>
                <a:srgbClr val="7F7F7F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450105" y="6454587"/>
            <a:ext cx="23980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59976" y="645458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382000" y="1219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HomeButton.png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2450" y="526116"/>
            <a:ext cx="4572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ctionalButtons-Full.png"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6188" y="526116"/>
            <a:ext cx="752474" cy="3524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BC01E"/>
              </a:buClr>
              <a:buSzPct val="25000"/>
              <a:buFont typeface="Comic Sans MS"/>
              <a:buNone/>
            </a:pPr>
            <a:r>
              <a:rPr b="0" i="0" lang="en-US" sz="4800" u="none" cap="none" strike="noStrike">
                <a:solidFill>
                  <a:srgbClr val="FBC01E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Journal…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15925" y="2756646"/>
            <a:ext cx="8308974" cy="349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1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the purpose of email? Why do you/don’t you use it? Who do you email? How frequently do you use this form of communication? If you don’t have email, why not? </a:t>
            </a:r>
          </a:p>
          <a:p>
            <a:pPr indent="-228600" lvl="0" marL="228600" marR="0" rtl="0" algn="l">
              <a:spcBef>
                <a:spcPts val="200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1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is writing an email different from writing an essay or a letter?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16858" y="1466850"/>
            <a:ext cx="8308038" cy="1128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BC01E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rgbClr val="FBC01E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few more things…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201348" y="2982532"/>
            <a:ext cx="8724893" cy="2996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a professional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address</a:t>
            </a: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BE0204"/>
                </a:solidFill>
                <a:latin typeface="Comic Sans MS"/>
                <a:ea typeface="Comic Sans MS"/>
                <a:cs typeface="Comic Sans MS"/>
                <a:sym typeface="Comic Sans MS"/>
              </a:rPr>
              <a:t>gummybears4ever@hotmail.com	</a:t>
            </a:r>
            <a:r>
              <a:rPr b="0" i="0" lang="en-US" sz="2400" u="none" cap="none" strike="noStrik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rstevenson@gmail.com</a:t>
            </a: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a clear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line</a:t>
            </a: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1" lang="en-US" sz="2400" u="none" cap="none" strike="noStrike">
                <a:solidFill>
                  <a:srgbClr val="238AEA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helps the recipient quickly know what you need </a:t>
            </a: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email is forever</a:t>
            </a:r>
          </a:p>
          <a:p>
            <a:pPr indent="0" lvl="0" marL="0" marR="0" rtl="0" algn="ctr">
              <a:spcBef>
                <a:spcPts val="200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16858" y="1466850"/>
            <a:ext cx="8308038" cy="1128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BC01E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rgbClr val="FBC01E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few more things…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30212" y="2770186"/>
            <a:ext cx="8294684" cy="357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Avoid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emoticons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:) = :(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1" lang="en-US" sz="2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seen as unprofessional; use actual words to express emotion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CAPS = BAD! </a:t>
            </a:r>
            <a:r>
              <a:rPr b="0" i="1" lang="en-US" sz="2400" u="none" cap="none" strike="noStrike">
                <a:solidFill>
                  <a:srgbClr val="FF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</a:t>
            </a:r>
            <a:r>
              <a:rPr b="0" i="1" lang="en-US" sz="2400" u="sng" cap="none" strike="noStrike">
                <a:solidFill>
                  <a:srgbClr val="FF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</a:t>
            </a:r>
            <a:r>
              <a:rPr b="0" i="1" lang="en-US" sz="2400" u="none" cap="none" strike="noStrike">
                <a:solidFill>
                  <a:srgbClr val="FF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 people!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patient – Unwritten “24-48 hour rule” </a:t>
            </a:r>
            <a:r>
              <a:rPr b="0" i="1" lang="en-US" sz="2400" u="none" cap="none" strike="noStrike">
                <a:solidFill>
                  <a:srgbClr val="238AEA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may need an answer right away, but the recipient is busy, too. Avoid the “Did you get my email?” email. Give the recipient </a:t>
            </a:r>
            <a:r>
              <a:rPr b="0" i="1" lang="en-US" sz="2400" u="sng" cap="none" strike="noStrike">
                <a:solidFill>
                  <a:srgbClr val="238AEA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least two days</a:t>
            </a:r>
            <a:r>
              <a:rPr b="0" i="1" lang="en-US" sz="2400" u="none" cap="none" strike="noStrike">
                <a:solidFill>
                  <a:srgbClr val="238AEA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respond.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8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</a:t>
            </a: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let’s see how this looks in the real world.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15925" y="2834096"/>
            <a:ext cx="8308974" cy="349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7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Evaluate four emails that I’m going to hand out now.</a:t>
            </a:r>
          </a:p>
          <a:p>
            <a:pPr indent="-228600" lvl="0" marL="228600" marR="0" rtl="0" algn="ctr">
              <a:spcBef>
                <a:spcPts val="2000"/>
              </a:spcBef>
              <a:buClr>
                <a:srgbClr val="7F7F7F"/>
              </a:buClr>
              <a:buSzPct val="7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 sure to follow the directions!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5111" l="8309" r="6903" t="12989"/>
          <a:stretch/>
        </p:blipFill>
        <p:spPr>
          <a:xfrm>
            <a:off x="298114" y="1129551"/>
            <a:ext cx="8445352" cy="509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5111" l="8309" r="6903" t="12989"/>
          <a:stretch/>
        </p:blipFill>
        <p:spPr>
          <a:xfrm>
            <a:off x="262257" y="1144658"/>
            <a:ext cx="8445352" cy="50985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pic>
      <p:sp>
        <p:nvSpPr>
          <p:cNvPr id="218" name="Shape 218"/>
          <p:cNvSpPr/>
          <p:nvPr/>
        </p:nvSpPr>
        <p:spPr>
          <a:xfrm>
            <a:off x="986119" y="2339788"/>
            <a:ext cx="1075764" cy="340659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1290917" y="1918446"/>
            <a:ext cx="654423" cy="313764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3675528" y="2832844"/>
            <a:ext cx="609599" cy="286870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057834" y="3487271"/>
            <a:ext cx="152399" cy="191574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3003175" y="3487271"/>
            <a:ext cx="152399" cy="191574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5540185" y="3496235"/>
            <a:ext cx="152399" cy="191574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878542" y="2779055"/>
            <a:ext cx="923362" cy="322728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5611907" y="3714703"/>
            <a:ext cx="797859" cy="161363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021979" y="5082985"/>
            <a:ext cx="1846727" cy="233085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8796" l="8423" r="49234" t="11728"/>
          <a:stretch/>
        </p:blipFill>
        <p:spPr>
          <a:xfrm>
            <a:off x="2516209" y="766197"/>
            <a:ext cx="4700374" cy="551413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2671482" y="5190564"/>
            <a:ext cx="2545976" cy="21515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4999" rotWithShape="0" algn="br" dir="5400000" dist="38100" sy="104999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7659" l="8347" r="6988" t="10454"/>
          <a:stretch/>
        </p:blipFill>
        <p:spPr>
          <a:xfrm>
            <a:off x="293144" y="1088136"/>
            <a:ext cx="8531352" cy="5157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9003" l="51050" r="6758" t="11507"/>
          <a:stretch/>
        </p:blipFill>
        <p:spPr>
          <a:xfrm>
            <a:off x="2178424" y="337695"/>
            <a:ext cx="5136776" cy="6048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3690" l="8057" r="6796" t="11495"/>
          <a:stretch/>
        </p:blipFill>
        <p:spPr>
          <a:xfrm>
            <a:off x="411479" y="978408"/>
            <a:ext cx="8327721" cy="518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6452" l="8288" r="6667" t="11529"/>
          <a:stretch/>
        </p:blipFill>
        <p:spPr>
          <a:xfrm>
            <a:off x="237743" y="1024128"/>
            <a:ext cx="8631935" cy="520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ctrTitle"/>
          </p:nvPr>
        </p:nvSpPr>
        <p:spPr>
          <a:xfrm>
            <a:off x="417512" y="2230298"/>
            <a:ext cx="8307387" cy="1619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Em@il Netiquette</a:t>
            </a:r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417512" y="3810000"/>
            <a:ext cx="8307387" cy="7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English </a:t>
            </a:r>
          </a:p>
          <a:p>
            <a:pPr indent="0" lvl="0" marL="0" marR="0" rtl="0" algn="ctr">
              <a:spcBef>
                <a:spcPts val="30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600" y="607497"/>
            <a:ext cx="2704528" cy="242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e-mail I recently received: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15925" y="2756646"/>
            <a:ext cx="8308974" cy="349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there any way i could make up my missed assignments and get them to you because im worried im going to fail</a:t>
            </a:r>
          </a:p>
          <a:p>
            <a:pPr indent="-228600" lvl="0" marL="228600" marR="0" rtl="0" algn="l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200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b="0" i="0" lang="en-US" sz="3200" u="none" cap="none" strike="noStrike">
                <a:solidFill>
                  <a:srgbClr val="1C2C64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What’s wrong with this email?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15925" y="1456765"/>
            <a:ext cx="83089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email: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15925" y="2802101"/>
            <a:ext cx="8308974" cy="349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didn’t understand today’s material on thesis writing. Explain this.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b="0" i="0" lang="en-US" sz="3200" u="none" cap="none" strike="noStrike">
                <a:solidFill>
                  <a:srgbClr val="1C2C64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What’s wrong with this email?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15925" y="1456765"/>
            <a:ext cx="83091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email: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15925" y="2802101"/>
            <a:ext cx="8309100" cy="3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attachement*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b="0" i="0" lang="en-US" sz="3200" u="none" cap="none" strike="noStrike">
                <a:solidFill>
                  <a:srgbClr val="1C2C64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What’s wrong with this email?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16858" y="1466850"/>
            <a:ext cx="8308038" cy="1128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 – Mind Your Manners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30212" y="3215555"/>
            <a:ext cx="3429093" cy="268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you’re writing an email to a teacher or business person, it’s probably because you </a:t>
            </a:r>
            <a:r>
              <a:rPr b="1" i="1" lang="en-US" sz="2400" u="sng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want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something from that person.</a:t>
            </a: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BC0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200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BC0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530" y="3215556"/>
            <a:ext cx="3809999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4481226" y="5903892"/>
            <a:ext cx="4440125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Follow these 3 steps!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16858" y="1466850"/>
            <a:ext cx="8308038" cy="1128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BC01E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rgbClr val="FBC01E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1 – Identify Yourself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30212" y="3095476"/>
            <a:ext cx="3429093" cy="2728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recipient probably has hundreds of contacts. Your opening line should include your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the context of your relationship.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038644" y="3531617"/>
            <a:ext cx="368625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Dear Mr. Smith,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name is Sally Student, a freshman at Roosevelt High School. I enjoyed meeting you at last weekend’s Summit workshop for teens.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16858" y="1466850"/>
            <a:ext cx="8308038" cy="1128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BC01E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rgbClr val="FBC01E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2 – Write Efficiently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2861899" y="2703711"/>
            <a:ext cx="4572556" cy="3786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Keep it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simple</a:t>
            </a: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the bulk of the message is too long, the recipient might just skim or even trash your message without finishing it.</a:t>
            </a:r>
          </a:p>
          <a:p>
            <a:pPr indent="0" lvl="0" marL="0" marR="0" rtl="0" algn="ctr">
              <a:spcBef>
                <a:spcPts val="200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Avoid sarcasm or attempts at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humor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; both are seen as unprofessional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049" y="3492564"/>
            <a:ext cx="1937585" cy="193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16858" y="1466850"/>
            <a:ext cx="8308038" cy="1128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BC01E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rgbClr val="FBC01E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3 – Proofread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30212" y="2595282"/>
            <a:ext cx="8072952" cy="3910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Did you splel chekc your email?</a:t>
            </a: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Reread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an ear for tone. Could someone misinterpret your meaning? If so, rewrite.</a:t>
            </a: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Stay classy</a:t>
            </a:r>
          </a:p>
          <a:p>
            <a:pPr indent="0" lvl="0" marL="0" marR="0" rtl="0" algn="ctr">
              <a:spcBef>
                <a:spcPts val="2000"/>
              </a:spcBef>
              <a:buClr>
                <a:srgbClr val="7F7F7F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salutations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consider if your request is reasonable, include a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sign-off, avoid text talk (ex: LOL)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7826" y="1251720"/>
            <a:ext cx="1747521" cy="1312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xpo">
  <a:themeElements>
    <a:clrScheme name="Expo">
      <a:dk1>
        <a:srgbClr val="000000"/>
      </a:dk1>
      <a:lt1>
        <a:srgbClr val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