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7" r:id="rId3"/>
    <p:sldId id="258" r:id="rId4"/>
    <p:sldId id="259" r:id="rId5"/>
    <p:sldId id="260" r:id="rId6"/>
    <p:sldId id="261" r:id="rId7"/>
    <p:sldId id="262" r:id="rId8"/>
    <p:sldId id="263" r:id="rId9"/>
    <p:sldId id="299" r:id="rId10"/>
    <p:sldId id="30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4" r:id="rId31"/>
    <p:sldId id="283"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106" d="100"/>
          <a:sy n="106" d="100"/>
        </p:scale>
        <p:origin x="-1134" y="-9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B5095-6FC9-43D0-BF71-2B0C9513F805}"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48943-6D21-4078-8E2F-6EFB2E55FFBF}" type="slidenum">
              <a:rPr lang="en-US" smtClean="0"/>
              <a:t>‹#›</a:t>
            </a:fld>
            <a:endParaRPr lang="en-US"/>
          </a:p>
        </p:txBody>
      </p:sp>
    </p:spTree>
    <p:extLst>
      <p:ext uri="{BB962C8B-B14F-4D97-AF65-F5344CB8AC3E}">
        <p14:creationId xmlns:p14="http://schemas.microsoft.com/office/powerpoint/2010/main" val="410500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48943-6D21-4078-8E2F-6EFB2E55FFBF}" type="slidenum">
              <a:rPr lang="en-US" smtClean="0"/>
              <a:t>8</a:t>
            </a:fld>
            <a:endParaRPr lang="en-US"/>
          </a:p>
        </p:txBody>
      </p:sp>
    </p:spTree>
    <p:extLst>
      <p:ext uri="{BB962C8B-B14F-4D97-AF65-F5344CB8AC3E}">
        <p14:creationId xmlns:p14="http://schemas.microsoft.com/office/powerpoint/2010/main" val="291793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7CEAC5-5E80-46D7-A288-BE716E1E52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EAC5-5E80-46D7-A288-BE716E1E52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F7CEAC5-5E80-46D7-A288-BE716E1E52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F7CEAC5-5E80-46D7-A288-BE716E1E52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7CEAC5-5E80-46D7-A288-BE716E1E52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4A0C627-7D82-41A3-8744-9EFC996DA591}"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CEAC5-5E80-46D7-A288-BE716E1E52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F7CEAC5-5E80-46D7-A288-BE716E1E52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F7CEAC5-5E80-46D7-A288-BE716E1E52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F7CEAC5-5E80-46D7-A288-BE716E1E52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F7CEAC5-5E80-46D7-A288-BE716E1E52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4A0C627-7D82-41A3-8744-9EFC996DA591}" type="datetimeFigureOut">
              <a:rPr lang="en-US" smtClean="0"/>
              <a:pPr/>
              <a:t>11/20/2014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F7CEAC5-5E80-46D7-A288-BE716E1E52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4A0C627-7D82-41A3-8744-9EFC996DA591}" type="datetimeFigureOut">
              <a:rPr lang="en-US" smtClean="0"/>
              <a:pPr/>
              <a:t>11/20/2014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A0C627-7D82-41A3-8744-9EFC996DA591}" type="datetimeFigureOut">
              <a:rPr lang="en-US" smtClean="0"/>
              <a:pPr/>
              <a:t>11/20/2014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F7CEAC5-5E80-46D7-A288-BE716E1E52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www.teacherspayteachers.com/Store/Glitter-Meets-Glue-Desig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acebook.com/TheSuperheroTeachers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chevron paper.jpg"/>
          <p:cNvPicPr>
            <a:picLocks noChangeAspect="1"/>
          </p:cNvPicPr>
          <p:nvPr/>
        </p:nvPicPr>
        <p:blipFill>
          <a:blip r:embed="rId2" cstate="print"/>
          <a:stretch>
            <a:fillRect/>
          </a:stretch>
        </p:blipFill>
        <p:spPr>
          <a:xfrm>
            <a:off x="1" y="0"/>
            <a:ext cx="9144000" cy="6858000"/>
          </a:xfrm>
          <a:prstGeom prst="rect">
            <a:avLst/>
          </a:prstGeom>
        </p:spPr>
      </p:pic>
      <p:sp>
        <p:nvSpPr>
          <p:cNvPr id="3" name="Subtitle 2"/>
          <p:cNvSpPr>
            <a:spLocks noGrp="1"/>
          </p:cNvSpPr>
          <p:nvPr>
            <p:ph type="subTitle" idx="1"/>
          </p:nvPr>
        </p:nvSpPr>
        <p:spPr>
          <a:xfrm>
            <a:off x="1371600" y="6096000"/>
            <a:ext cx="6400800" cy="533400"/>
          </a:xfrm>
          <a:ln w="28575">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a:lstStyle/>
          <a:p>
            <a:r>
              <a:rPr lang="en-US" dirty="0" smtClean="0"/>
              <a:t>Created By: Ms. Brittany Wheaton</a:t>
            </a:r>
            <a:endParaRPr lang="en-US" dirty="0"/>
          </a:p>
        </p:txBody>
      </p:sp>
      <p:sp>
        <p:nvSpPr>
          <p:cNvPr id="2" name="Title 1"/>
          <p:cNvSpPr>
            <a:spLocks noGrp="1"/>
          </p:cNvSpPr>
          <p:nvPr>
            <p:ph type="ctrTitle"/>
          </p:nvPr>
        </p:nvSpPr>
        <p:spPr>
          <a:xfrm>
            <a:off x="762000" y="152400"/>
            <a:ext cx="7772400" cy="3962400"/>
          </a:xfrm>
          <a:ln w="28575">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8800" dirty="0" smtClean="0">
                <a:solidFill>
                  <a:schemeClr val="accent1">
                    <a:lumMod val="50000"/>
                  </a:schemeClr>
                </a:solidFill>
                <a:latin typeface="Comic Sans MS" pitchFamily="66" charset="0"/>
              </a:rPr>
              <a:t>40</a:t>
            </a:r>
            <a:r>
              <a:rPr lang="en-US" sz="8800" b="1" dirty="0" smtClean="0">
                <a:solidFill>
                  <a:schemeClr val="accent1">
                    <a:lumMod val="50000"/>
                  </a:schemeClr>
                </a:solidFill>
                <a:latin typeface="Making Lettering Tall_demo" pitchFamily="2" charset="0"/>
              </a:rPr>
              <a:t> Picture Writing Prompts </a:t>
            </a:r>
            <a:r>
              <a:rPr lang="en-US" sz="2000" b="1" dirty="0" smtClean="0">
                <a:latin typeface="Making Lettering Tall_demo" pitchFamily="2" charset="0"/>
              </a:rPr>
              <a:t/>
            </a:r>
            <a:br>
              <a:rPr lang="en-US" sz="2000" b="1" dirty="0" smtClean="0">
                <a:latin typeface="Making Lettering Tall_demo" pitchFamily="2" charset="0"/>
              </a:rPr>
            </a:br>
            <a:r>
              <a:rPr lang="en-US" sz="4400" dirty="0" smtClean="0">
                <a:latin typeface="Comic Sans MS" pitchFamily="66" charset="0"/>
              </a:rPr>
              <a:t>{</a:t>
            </a:r>
            <a:r>
              <a:rPr lang="en-US" sz="4400" b="1" dirty="0" smtClean="0">
                <a:latin typeface="Making Lettering Tall_demo" pitchFamily="2" charset="0"/>
              </a:rPr>
              <a:t>Use these journal prompts to help facilitate creative writing</a:t>
            </a:r>
            <a:r>
              <a:rPr lang="en-US" sz="4400" dirty="0" smtClean="0">
                <a:latin typeface="Comic Sans MS" pitchFamily="66" charset="0"/>
              </a:rPr>
              <a:t>!}</a:t>
            </a:r>
            <a:endParaRPr lang="en-US" sz="8800" dirty="0">
              <a:latin typeface="Comic Sans MS" pitchFamily="66" charset="0"/>
            </a:endParaRPr>
          </a:p>
        </p:txBody>
      </p:sp>
      <p:pic>
        <p:nvPicPr>
          <p:cNvPr id="5" name="Picture 4" descr="Picture journal american flag.jpg"/>
          <p:cNvPicPr>
            <a:picLocks noChangeAspect="1"/>
          </p:cNvPicPr>
          <p:nvPr/>
        </p:nvPicPr>
        <p:blipFill>
          <a:blip r:embed="rId3" cstate="print"/>
          <a:stretch>
            <a:fillRect/>
          </a:stretch>
        </p:blipFill>
        <p:spPr>
          <a:xfrm rot="20843374">
            <a:off x="398822" y="4282718"/>
            <a:ext cx="2438400" cy="1828800"/>
          </a:xfrm>
          <a:prstGeom prst="rect">
            <a:avLst/>
          </a:prstGeom>
          <a:ln w="28575">
            <a:solidFill>
              <a:schemeClr val="tx1">
                <a:lumMod val="75000"/>
                <a:lumOff val="25000"/>
              </a:schemeClr>
            </a:solidFill>
          </a:ln>
        </p:spPr>
      </p:pic>
      <p:pic>
        <p:nvPicPr>
          <p:cNvPr id="6" name="Picture 5" descr="Picture journal prompts flower.jpg"/>
          <p:cNvPicPr>
            <a:picLocks noChangeAspect="1"/>
          </p:cNvPicPr>
          <p:nvPr/>
        </p:nvPicPr>
        <p:blipFill>
          <a:blip r:embed="rId4" cstate="print"/>
          <a:stretch>
            <a:fillRect/>
          </a:stretch>
        </p:blipFill>
        <p:spPr>
          <a:xfrm rot="762146">
            <a:off x="6487430" y="4348459"/>
            <a:ext cx="2318836" cy="1739127"/>
          </a:xfrm>
          <a:prstGeom prst="rect">
            <a:avLst/>
          </a:prstGeom>
          <a:ln w="28575">
            <a:solidFill>
              <a:schemeClr val="tx1">
                <a:lumMod val="75000"/>
                <a:lumOff val="25000"/>
              </a:schemeClr>
            </a:solidFill>
          </a:ln>
        </p:spPr>
      </p:pic>
      <p:pic>
        <p:nvPicPr>
          <p:cNvPr id="7" name="Picture 6" descr="Picture journal prompts dragon.jpg"/>
          <p:cNvPicPr>
            <a:picLocks noChangeAspect="1"/>
          </p:cNvPicPr>
          <p:nvPr/>
        </p:nvPicPr>
        <p:blipFill>
          <a:blip r:embed="rId5" cstate="print"/>
          <a:stretch>
            <a:fillRect/>
          </a:stretch>
        </p:blipFill>
        <p:spPr>
          <a:xfrm>
            <a:off x="3429000" y="4038600"/>
            <a:ext cx="2438400" cy="1828800"/>
          </a:xfrm>
          <a:prstGeom prst="rect">
            <a:avLst/>
          </a:prstGeom>
          <a:ln w="28575">
            <a:solidFill>
              <a:schemeClr val="tx1">
                <a:lumMod val="75000"/>
                <a:lumOff val="2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TextBox 2"/>
          <p:cNvSpPr txBox="1"/>
          <p:nvPr/>
        </p:nvSpPr>
        <p:spPr>
          <a:xfrm>
            <a:off x="457200" y="1524000"/>
            <a:ext cx="8229600" cy="5016758"/>
          </a:xfrm>
          <a:prstGeom prst="rect">
            <a:avLst/>
          </a:prstGeom>
          <a:noFill/>
        </p:spPr>
        <p:txBody>
          <a:bodyPr wrap="square" rtlCol="0">
            <a:spAutoFit/>
          </a:bodyPr>
          <a:lstStyle/>
          <a:p>
            <a:pPr marL="457200" indent="-457200">
              <a:buFontTx/>
              <a:buChar char="-"/>
            </a:pPr>
            <a:r>
              <a:rPr lang="en-US" sz="3200" dirty="0" smtClean="0"/>
              <a:t>Interpret: </a:t>
            </a:r>
          </a:p>
          <a:p>
            <a:pPr lvl="1"/>
            <a:r>
              <a:rPr lang="en-US" sz="3200" dirty="0" smtClean="0"/>
              <a:t>“The best way out is always through.”       – Robert Frost</a:t>
            </a:r>
          </a:p>
          <a:p>
            <a:r>
              <a:rPr lang="en-US" sz="3200" dirty="0" smtClean="0"/>
              <a:t>- Tolerance: Patience toward something or someone that you don’t agree with or understand. Give an example of tolerance.</a:t>
            </a:r>
          </a:p>
          <a:p>
            <a:r>
              <a:rPr lang="en-US" sz="3200" dirty="0" smtClean="0"/>
              <a:t>- The first Monday in September is Labor Day. Your job right now is to get an education. Make a list of all the “work” you do in a day at school. Be thoughtful.</a:t>
            </a:r>
            <a:endParaRPr lang="en-US" sz="3200" dirty="0"/>
          </a:p>
        </p:txBody>
      </p:sp>
    </p:spTree>
    <p:extLst>
      <p:ext uri="{BB962C8B-B14F-4D97-AF65-F5344CB8AC3E}">
        <p14:creationId xmlns:p14="http://schemas.microsoft.com/office/powerpoint/2010/main" val="4272084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What Do You See?</a:t>
            </a:r>
            <a:endParaRPr lang="en-US" dirty="0"/>
          </a:p>
        </p:txBody>
      </p:sp>
      <p:sp>
        <p:nvSpPr>
          <p:cNvPr id="9" name="Text Placeholder 8"/>
          <p:cNvSpPr>
            <a:spLocks noGrp="1"/>
          </p:cNvSpPr>
          <p:nvPr>
            <p:ph type="body" idx="2"/>
          </p:nvPr>
        </p:nvSpPr>
        <p:spPr/>
        <p:txBody>
          <a:bodyPr>
            <a:normAutofit/>
          </a:bodyPr>
          <a:lstStyle/>
          <a:p>
            <a:pPr algn="ctr"/>
            <a:r>
              <a:rPr lang="en-US" sz="2000" dirty="0" smtClean="0"/>
              <a:t>1.) What do you think this young man’s thought process is?</a:t>
            </a:r>
          </a:p>
          <a:p>
            <a:pPr algn="ctr"/>
            <a:r>
              <a:rPr lang="en-US" sz="2000" dirty="0" smtClean="0"/>
              <a:t>2.) What do you think the duck’s thought process is?</a:t>
            </a:r>
          </a:p>
          <a:p>
            <a:pPr algn="ctr"/>
            <a:r>
              <a:rPr lang="en-US" sz="2000" dirty="0" smtClean="0"/>
              <a:t>3.) Create a conversation between the two.</a:t>
            </a:r>
            <a:endParaRPr lang="en-US" sz="2000" dirty="0"/>
          </a:p>
        </p:txBody>
      </p:sp>
      <p:pic>
        <p:nvPicPr>
          <p:cNvPr id="7" name="Picture Placeholder 6" descr="boy-holds-duck-in-net-historical-image-vintage_w511_h725.jpg"/>
          <p:cNvPicPr>
            <a:picLocks noGrp="1" noChangeAspect="1"/>
          </p:cNvPicPr>
          <p:nvPr>
            <p:ph sz="quarter" idx="1"/>
          </p:nvPr>
        </p:nvPicPr>
        <p:blipFill>
          <a:blip r:embed="rId2" cstate="print"/>
          <a:stretch>
            <a:fillRect/>
          </a:stretch>
        </p:blipFill>
        <p:spPr>
          <a:xfrm>
            <a:off x="4036971" y="685800"/>
            <a:ext cx="3813258" cy="5410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Carnival</a:t>
            </a:r>
            <a:endParaRPr lang="en-US" dirty="0"/>
          </a:p>
        </p:txBody>
      </p:sp>
      <p:pic>
        <p:nvPicPr>
          <p:cNvPr id="8" name="Picture Placeholder 7" descr="carnival-ferris-wheel_w725_h544.jpg"/>
          <p:cNvPicPr>
            <a:picLocks noGrp="1" noChangeAspect="1"/>
          </p:cNvPicPr>
          <p:nvPr>
            <p:ph type="pic" idx="1"/>
          </p:nvPr>
        </p:nvPicPr>
        <p:blipFill>
          <a:blip r:embed="rId2" cstate="print"/>
          <a:srcRect t="1537" b="1537"/>
          <a:stretch>
            <a:fillRect/>
          </a:stretch>
        </p:blipFill>
        <p:spPr/>
      </p:pic>
      <p:sp>
        <p:nvSpPr>
          <p:cNvPr id="7" name="Text Placeholder 6"/>
          <p:cNvSpPr>
            <a:spLocks noGrp="1"/>
          </p:cNvSpPr>
          <p:nvPr>
            <p:ph type="body" sz="half" idx="2"/>
          </p:nvPr>
        </p:nvSpPr>
        <p:spPr/>
        <p:txBody>
          <a:bodyPr>
            <a:normAutofit/>
          </a:bodyPr>
          <a:lstStyle/>
          <a:p>
            <a:pPr algn="ctr"/>
            <a:r>
              <a:rPr lang="en-US" sz="2000" dirty="0" smtClean="0"/>
              <a:t>What Do You See?</a:t>
            </a:r>
          </a:p>
          <a:p>
            <a:pPr algn="ctr"/>
            <a:r>
              <a:rPr lang="en-US" sz="2000" dirty="0" smtClean="0"/>
              <a:t>1.) What month do you think of when you see this picture? Why?</a:t>
            </a:r>
          </a:p>
          <a:p>
            <a:pPr algn="ctr"/>
            <a:r>
              <a:rPr lang="en-US" sz="2000" dirty="0" smtClean="0"/>
              <a:t>2.) Jot down all of the things (food, games, rides, etc) you think of when you go to a carnival. </a:t>
            </a:r>
          </a:p>
          <a:p>
            <a:pPr algn="ctr"/>
            <a:r>
              <a:rPr lang="en-US" sz="2000" dirty="0" smtClean="0"/>
              <a:t>3.) Write about a memory you have after seeing this picture. </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Chinese Dragons</a:t>
            </a:r>
            <a:endParaRPr lang="en-US" dirty="0"/>
          </a:p>
        </p:txBody>
      </p:sp>
      <p:pic>
        <p:nvPicPr>
          <p:cNvPr id="5" name="Picture Placeholder 4" descr="chinese-dragons-flat-stanley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In the Chinese culture, it is a huge compliment to be compared to a dragon.  It means you are a very powerful creature.</a:t>
            </a:r>
          </a:p>
          <a:p>
            <a:pPr algn="ctr"/>
            <a:r>
              <a:rPr lang="en-US" sz="2000" dirty="0" smtClean="0"/>
              <a:t>1.) If you could compare yourself to a mythical creature or an animal, which would you choose?  Why?  Explain your answer in detail. </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What Do You See?</a:t>
            </a:r>
            <a:endParaRPr lang="en-US" dirty="0"/>
          </a:p>
        </p:txBody>
      </p:sp>
      <p:sp>
        <p:nvSpPr>
          <p:cNvPr id="9" name="Text Placeholder 8"/>
          <p:cNvSpPr>
            <a:spLocks noGrp="1"/>
          </p:cNvSpPr>
          <p:nvPr>
            <p:ph type="body" idx="2"/>
          </p:nvPr>
        </p:nvSpPr>
        <p:spPr/>
        <p:txBody>
          <a:bodyPr>
            <a:normAutofit lnSpcReduction="10000"/>
          </a:bodyPr>
          <a:lstStyle/>
          <a:p>
            <a:pPr algn="ctr"/>
            <a:r>
              <a:rPr lang="en-US" sz="2000" dirty="0" smtClean="0"/>
              <a:t>Some people consider themselves a “dog” person or a “cat” person.</a:t>
            </a:r>
          </a:p>
          <a:p>
            <a:pPr algn="ctr"/>
            <a:r>
              <a:rPr lang="en-US" sz="2000" dirty="0" smtClean="0"/>
              <a:t>1.) Which are you? Why?</a:t>
            </a:r>
          </a:p>
          <a:p>
            <a:pPr algn="ctr"/>
            <a:r>
              <a:rPr lang="en-US" sz="2000" dirty="0" smtClean="0"/>
              <a:t>2.) What do you think this dog is thinking at the time of the picture?  Explain your answer.</a:t>
            </a:r>
          </a:p>
        </p:txBody>
      </p:sp>
      <p:pic>
        <p:nvPicPr>
          <p:cNvPr id="10" name="Content Placeholder 9" descr="doggy.jpg"/>
          <p:cNvPicPr>
            <a:picLocks noGrp="1" noChangeAspect="1"/>
          </p:cNvPicPr>
          <p:nvPr>
            <p:ph sz="quarter" idx="1"/>
          </p:nvPr>
        </p:nvPicPr>
        <p:blipFill>
          <a:blip r:embed="rId2" cstate="print"/>
          <a:stretch>
            <a:fillRect/>
          </a:stretch>
        </p:blipFill>
        <p:spPr>
          <a:xfrm>
            <a:off x="4348162" y="1490662"/>
            <a:ext cx="3190875" cy="38004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Eskimos </a:t>
            </a:r>
            <a:endParaRPr lang="en-US" dirty="0"/>
          </a:p>
        </p:txBody>
      </p:sp>
      <p:pic>
        <p:nvPicPr>
          <p:cNvPr id="8" name="Picture Placeholder 7" descr="eskimos-woman-and-girl-ice-fishing_w725_h591.jpg"/>
          <p:cNvPicPr>
            <a:picLocks noGrp="1" noChangeAspect="1"/>
          </p:cNvPicPr>
          <p:nvPr>
            <p:ph type="pic" idx="1"/>
          </p:nvPr>
        </p:nvPicPr>
        <p:blipFill>
          <a:blip r:embed="rId2" cstate="print"/>
          <a:srcRect t="5391" b="5391"/>
          <a:stretch>
            <a:fillRect/>
          </a:stretch>
        </p:blipFill>
        <p:spPr/>
      </p:pic>
      <p:sp>
        <p:nvSpPr>
          <p:cNvPr id="7" name="Text Placeholder 6"/>
          <p:cNvSpPr>
            <a:spLocks noGrp="1"/>
          </p:cNvSpPr>
          <p:nvPr>
            <p:ph type="body" sz="half" idx="2"/>
          </p:nvPr>
        </p:nvSpPr>
        <p:spPr/>
        <p:txBody>
          <a:bodyPr>
            <a:normAutofit lnSpcReduction="10000"/>
          </a:bodyPr>
          <a:lstStyle/>
          <a:p>
            <a:pPr algn="ctr"/>
            <a:r>
              <a:rPr lang="en-US" sz="2000" dirty="0" smtClean="0"/>
              <a:t>What Do You See?</a:t>
            </a:r>
          </a:p>
          <a:p>
            <a:pPr algn="ctr"/>
            <a:r>
              <a:rPr lang="en-US" sz="2000" dirty="0" smtClean="0"/>
              <a:t>1.) Choose one of people in the image.  For the next 5 minutes, free write about what you think that person’s life was like prior to the photograph.  Pretend as though you ARE that person; Therefore, you will be writing in first person as the person you choose.</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Kayak</a:t>
            </a:r>
            <a:endParaRPr lang="en-US" dirty="0"/>
          </a:p>
        </p:txBody>
      </p:sp>
      <p:pic>
        <p:nvPicPr>
          <p:cNvPr id="5" name="Picture Placeholder 4" descr="female-kayaker-paddles_w725_h461.jpg"/>
          <p:cNvPicPr>
            <a:picLocks noGrp="1" noChangeAspect="1"/>
          </p:cNvPicPr>
          <p:nvPr>
            <p:ph type="pic" idx="1"/>
          </p:nvPr>
        </p:nvPicPr>
        <p:blipFill>
          <a:blip r:embed="rId2" cstate="print"/>
          <a:srcRect l="6284" r="6284"/>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People have different hobbies that they turn to in order to relieve stress; for example: kayaking.  </a:t>
            </a:r>
          </a:p>
          <a:p>
            <a:pPr algn="ctr"/>
            <a:r>
              <a:rPr lang="en-US" sz="2000" dirty="0" smtClean="0"/>
              <a:t>1.) What do you do in order to relieve stress?  Why?</a:t>
            </a:r>
          </a:p>
          <a:p>
            <a:pPr algn="ctr"/>
            <a:r>
              <a:rPr lang="en-US" sz="2000" dirty="0" smtClean="0"/>
              <a:t>2.) If you could be anywhere in the world right now, where would you be?  Explain.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Finish Line</a:t>
            </a:r>
            <a:endParaRPr lang="en-US" dirty="0"/>
          </a:p>
        </p:txBody>
      </p:sp>
      <p:pic>
        <p:nvPicPr>
          <p:cNvPr id="5" name="Picture Placeholder 4" descr="finish-line.jpg"/>
          <p:cNvPicPr>
            <a:picLocks noGrp="1" noChangeAspect="1"/>
          </p:cNvPicPr>
          <p:nvPr>
            <p:ph type="pic" idx="1"/>
          </p:nvPr>
        </p:nvPicPr>
        <p:blipFill>
          <a:blip r:embed="rId2" cstate="print"/>
          <a:srcRect l="4410" r="4410"/>
          <a:stretch>
            <a:fillRect/>
          </a:stretch>
        </p:blipFill>
        <p:spPr/>
      </p:pic>
      <p:sp>
        <p:nvSpPr>
          <p:cNvPr id="4" name="Text Placeholder 3"/>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1.) What goals do you have in life? Write about 3 of them.</a:t>
            </a:r>
          </a:p>
          <a:p>
            <a:pPr algn="ctr"/>
            <a:r>
              <a:rPr lang="en-US" sz="2000" dirty="0" smtClean="0"/>
              <a:t>2.) What emotions do you feel when you complete a difficult task?  Does that motivate you? Why or why not?</a:t>
            </a:r>
          </a:p>
          <a:p>
            <a:pPr algn="ctr"/>
            <a:r>
              <a:rPr lang="en-US" sz="2000" dirty="0" smtClean="0"/>
              <a:t>3.) When you graduate, what do you want to accomplish in the “real world”?</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a:t>
            </a:r>
            <a:endParaRPr lang="en-US" dirty="0"/>
          </a:p>
        </p:txBody>
      </p:sp>
      <p:pic>
        <p:nvPicPr>
          <p:cNvPr id="5" name="Picture Placeholder 4" descr="Flathead_Family.jpg"/>
          <p:cNvPicPr>
            <a:picLocks noGrp="1" noChangeAspect="1"/>
          </p:cNvPicPr>
          <p:nvPr>
            <p:ph type="pic" idx="1"/>
          </p:nvPr>
        </p:nvPicPr>
        <p:blipFill>
          <a:blip r:embed="rId2" cstate="print"/>
          <a:srcRect t="11351" b="11351"/>
          <a:stretch>
            <a:fillRect/>
          </a:stretch>
        </p:blipFill>
        <p:spPr/>
      </p:pic>
      <p:sp>
        <p:nvSpPr>
          <p:cNvPr id="4" name="Text Placeholder 3"/>
          <p:cNvSpPr>
            <a:spLocks noGrp="1"/>
          </p:cNvSpPr>
          <p:nvPr>
            <p:ph type="body" sz="half" idx="2"/>
          </p:nvPr>
        </p:nvSpPr>
        <p:spPr/>
        <p:txBody>
          <a:bodyPr>
            <a:normAutofit lnSpcReduction="10000"/>
          </a:bodyPr>
          <a:lstStyle/>
          <a:p>
            <a:pPr algn="ctr"/>
            <a:r>
              <a:rPr lang="en-US" sz="2000" dirty="0" smtClean="0"/>
              <a:t>What Do You See?</a:t>
            </a:r>
          </a:p>
          <a:p>
            <a:pPr algn="ctr"/>
            <a:r>
              <a:rPr lang="en-US" sz="2000" dirty="0" smtClean="0"/>
              <a:t>1.) Choose one of the family members.  Write what you think that family member is thinking.</a:t>
            </a:r>
          </a:p>
          <a:p>
            <a:pPr algn="ctr"/>
            <a:r>
              <a:rPr lang="en-US" sz="2000" dirty="0" smtClean="0"/>
              <a:t>2.) What is your personal definition of the word “family”?  Do you think a person has to be related by blood to be considered family?  Why or why not?</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Foggy Sunset</a:t>
            </a:r>
            <a:endParaRPr lang="en-US" dirty="0"/>
          </a:p>
        </p:txBody>
      </p:sp>
      <p:pic>
        <p:nvPicPr>
          <p:cNvPr id="5" name="Picture Placeholder 4" descr="foggy-sunset-in-coronado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1.) Write 5 words that come to mind when you see this picture. </a:t>
            </a:r>
          </a:p>
          <a:p>
            <a:pPr algn="ctr"/>
            <a:r>
              <a:rPr lang="en-US" sz="2000" dirty="0" smtClean="0"/>
              <a:t>2.) Create a poem using those 5 words.  </a:t>
            </a:r>
          </a:p>
          <a:p>
            <a:pPr algn="ctr"/>
            <a:r>
              <a:rPr lang="en-US" sz="2000" dirty="0" smtClean="0"/>
              <a:t>3.) Underline or highlight the 5 words.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The American Flag</a:t>
            </a:r>
            <a:endParaRPr lang="en-US" dirty="0"/>
          </a:p>
        </p:txBody>
      </p:sp>
      <p:pic>
        <p:nvPicPr>
          <p:cNvPr id="10" name="Picture Placeholder 9" descr="american-flag_w725_h544.jpg"/>
          <p:cNvPicPr>
            <a:picLocks noGrp="1" noChangeAspect="1"/>
          </p:cNvPicPr>
          <p:nvPr>
            <p:ph type="pic" idx="1"/>
          </p:nvPr>
        </p:nvPicPr>
        <p:blipFill>
          <a:blip r:embed="rId2" cstate="print"/>
          <a:srcRect t="1537" b="1537"/>
          <a:stretch>
            <a:fillRect/>
          </a:stretch>
        </p:blipFill>
        <p:spPr/>
      </p:pic>
      <p:sp>
        <p:nvSpPr>
          <p:cNvPr id="11" name="Text Placeholder 10"/>
          <p:cNvSpPr>
            <a:spLocks noGrp="1"/>
          </p:cNvSpPr>
          <p:nvPr>
            <p:ph type="body" sz="half" idx="2"/>
          </p:nvPr>
        </p:nvSpPr>
        <p:spPr/>
        <p:txBody>
          <a:bodyPr>
            <a:normAutofit/>
          </a:bodyPr>
          <a:lstStyle/>
          <a:p>
            <a:pPr algn="ctr"/>
            <a:r>
              <a:rPr lang="en-US" sz="2000" dirty="0" smtClean="0"/>
              <a:t>What Do You See?</a:t>
            </a:r>
          </a:p>
          <a:p>
            <a:pPr algn="ctr"/>
            <a:r>
              <a:rPr lang="en-US" sz="2000" dirty="0" smtClean="0"/>
              <a:t>1.) In your opinion, what does the American flag symbolize?  </a:t>
            </a:r>
          </a:p>
          <a:p>
            <a:pPr algn="ctr"/>
            <a:r>
              <a:rPr lang="en-US" sz="2000" dirty="0" smtClean="0"/>
              <a:t>2.) What do you think people who live in other countries think when they see the American flag?</a:t>
            </a:r>
          </a:p>
          <a:p>
            <a:pPr algn="ctr"/>
            <a:r>
              <a:rPr lang="en-US" sz="2000" dirty="0" smtClean="0"/>
              <a:t>3.) Do you think America has a unique sense of pride in its nation?</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What Do You See?</a:t>
            </a:r>
            <a:endParaRPr lang="en-US" dirty="0"/>
          </a:p>
        </p:txBody>
      </p:sp>
      <p:sp>
        <p:nvSpPr>
          <p:cNvPr id="12" name="Text Placeholder 11"/>
          <p:cNvSpPr>
            <a:spLocks noGrp="1"/>
          </p:cNvSpPr>
          <p:nvPr>
            <p:ph type="body" idx="2"/>
          </p:nvPr>
        </p:nvSpPr>
        <p:spPr/>
        <p:txBody>
          <a:bodyPr>
            <a:normAutofit fontScale="92500"/>
          </a:bodyPr>
          <a:lstStyle/>
          <a:p>
            <a:pPr algn="ctr"/>
            <a:r>
              <a:rPr lang="en-US" sz="2000" dirty="0" smtClean="0"/>
              <a:t>Meet “Grumpy Cat”!</a:t>
            </a:r>
          </a:p>
          <a:p>
            <a:pPr algn="ctr"/>
            <a:r>
              <a:rPr lang="en-US" sz="2000" dirty="0" smtClean="0"/>
              <a:t>1.) Write 10 quotes you think this cat might be thinking at the time of this picture. </a:t>
            </a:r>
          </a:p>
          <a:p>
            <a:pPr algn="ctr"/>
            <a:r>
              <a:rPr lang="en-US" sz="2000" dirty="0" smtClean="0"/>
              <a:t>2.) Have you seen this cat on different social networking sites?  What do the captions typically say?</a:t>
            </a:r>
            <a:endParaRPr lang="en-US" sz="2000" dirty="0"/>
          </a:p>
        </p:txBody>
      </p:sp>
      <p:pic>
        <p:nvPicPr>
          <p:cNvPr id="13" name="Content Placeholder 12" descr="grumpy cat.jpg"/>
          <p:cNvPicPr>
            <a:picLocks noGrp="1" noChangeAspect="1"/>
          </p:cNvPicPr>
          <p:nvPr>
            <p:ph sz="quarter" idx="1"/>
          </p:nvPr>
        </p:nvPicPr>
        <p:blipFill>
          <a:blip r:embed="rId2" cstate="print"/>
          <a:stretch>
            <a:fillRect/>
          </a:stretch>
        </p:blipFill>
        <p:spPr>
          <a:xfrm>
            <a:off x="3751147" y="685800"/>
            <a:ext cx="4384905" cy="5410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Hot Air Balloons</a:t>
            </a:r>
            <a:endParaRPr lang="en-US" dirty="0"/>
          </a:p>
        </p:txBody>
      </p:sp>
      <p:pic>
        <p:nvPicPr>
          <p:cNvPr id="5" name="Content Placeholder 4" descr="hot-air-balloons-on-ground_w725_h544.jpg"/>
          <p:cNvPicPr>
            <a:picLocks noGrp="1" noChangeAspect="1"/>
          </p:cNvPicPr>
          <p:nvPr>
            <p:ph type="pic" idx="1"/>
          </p:nvPr>
        </p:nvPicPr>
        <p:blipFill>
          <a:blip r:embed="rId2" cstate="print"/>
          <a:srcRect t="1537" b="1537"/>
          <a:stretch>
            <a:fillRect/>
          </a:stretch>
        </p:blipFill>
        <p:spPr/>
      </p:pic>
      <p:sp>
        <p:nvSpPr>
          <p:cNvPr id="7" name="Text Placeholder 6"/>
          <p:cNvSpPr>
            <a:spLocks noGrp="1"/>
          </p:cNvSpPr>
          <p:nvPr>
            <p:ph type="body" sz="half" idx="2"/>
          </p:nvPr>
        </p:nvSpPr>
        <p:spPr/>
        <p:txBody>
          <a:bodyPr>
            <a:normAutofit/>
          </a:bodyPr>
          <a:lstStyle/>
          <a:p>
            <a:pPr algn="ctr"/>
            <a:r>
              <a:rPr lang="en-US" sz="2000" dirty="0" smtClean="0"/>
              <a:t>What Do You See?</a:t>
            </a:r>
          </a:p>
          <a:p>
            <a:pPr algn="ctr"/>
            <a:r>
              <a:rPr lang="en-US" sz="2000" dirty="0" smtClean="0"/>
              <a:t>1.) What is your definition of an adventure?</a:t>
            </a:r>
          </a:p>
          <a:p>
            <a:pPr algn="ctr"/>
            <a:r>
              <a:rPr lang="en-US" sz="2000" dirty="0" smtClean="0"/>
              <a:t>2.) Of the following, which would you be most apt to take part in? Why?</a:t>
            </a:r>
          </a:p>
          <a:p>
            <a:pPr algn="ctr">
              <a:buFontTx/>
              <a:buChar char="-"/>
            </a:pPr>
            <a:r>
              <a:rPr lang="en-US" sz="2000" dirty="0" smtClean="0"/>
              <a:t>-A hot air balloon ride</a:t>
            </a:r>
          </a:p>
          <a:p>
            <a:pPr algn="ctr">
              <a:buFontTx/>
              <a:buChar char="-"/>
            </a:pPr>
            <a:r>
              <a:rPr lang="en-US" sz="2000" dirty="0" smtClean="0"/>
              <a:t>- Skydiving</a:t>
            </a:r>
          </a:p>
          <a:p>
            <a:pPr algn="ctr">
              <a:buFontTx/>
              <a:buChar char="-"/>
            </a:pPr>
            <a:r>
              <a:rPr lang="en-US" sz="2000" dirty="0" smtClean="0"/>
              <a:t>- </a:t>
            </a:r>
            <a:r>
              <a:rPr lang="en-US" sz="2000" dirty="0" err="1" smtClean="0"/>
              <a:t>Scubadiving</a:t>
            </a:r>
            <a:endParaRPr lang="en-US" sz="2000" dirty="0" smtClean="0"/>
          </a:p>
          <a:p>
            <a:pPr algn="ctr">
              <a:buFontTx/>
              <a:buChar char="-"/>
            </a:pPr>
            <a:r>
              <a:rPr lang="en-US" sz="2000" dirty="0" smtClean="0"/>
              <a:t>- Bungee Jumping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What Do You See?</a:t>
            </a:r>
            <a:endParaRPr lang="en-US" dirty="0"/>
          </a:p>
        </p:txBody>
      </p:sp>
      <p:sp>
        <p:nvSpPr>
          <p:cNvPr id="7" name="Text Placeholder 6"/>
          <p:cNvSpPr>
            <a:spLocks noGrp="1"/>
          </p:cNvSpPr>
          <p:nvPr>
            <p:ph type="body" idx="2"/>
          </p:nvPr>
        </p:nvSpPr>
        <p:spPr/>
        <p:txBody>
          <a:bodyPr>
            <a:normAutofit/>
          </a:bodyPr>
          <a:lstStyle/>
          <a:p>
            <a:pPr algn="ctr"/>
            <a:r>
              <a:rPr lang="en-US" sz="2400" dirty="0" smtClean="0"/>
              <a:t>Think of 4 important people in your life.  Assign each of those people (and yourself) to one of the animals in the picture.  Explain your reasoning!  </a:t>
            </a:r>
            <a:endParaRPr lang="en-US" sz="2400" dirty="0"/>
          </a:p>
        </p:txBody>
      </p:sp>
      <p:pic>
        <p:nvPicPr>
          <p:cNvPr id="5" name="Picture Placeholder 4" descr="hunting-catch-old-vintage-photography_w558_h725.jpg"/>
          <p:cNvPicPr>
            <a:picLocks noGrp="1" noChangeAspect="1"/>
          </p:cNvPicPr>
          <p:nvPr>
            <p:ph sz="quarter" idx="1"/>
          </p:nvPr>
        </p:nvPicPr>
        <p:blipFill>
          <a:blip r:embed="rId2" cstate="print"/>
          <a:stretch>
            <a:fillRect/>
          </a:stretch>
        </p:blipFill>
        <p:spPr>
          <a:xfrm>
            <a:off x="3861606" y="685800"/>
            <a:ext cx="4163988" cy="5410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Hurricane Katrina</a:t>
            </a:r>
            <a:endParaRPr lang="en-US" dirty="0"/>
          </a:p>
        </p:txBody>
      </p:sp>
      <p:pic>
        <p:nvPicPr>
          <p:cNvPr id="8" name="Picture Placeholder 7" descr="katrina.jpg"/>
          <p:cNvPicPr>
            <a:picLocks noGrp="1" noChangeAspect="1"/>
          </p:cNvPicPr>
          <p:nvPr>
            <p:ph type="pic" idx="1"/>
          </p:nvPr>
        </p:nvPicPr>
        <p:blipFill>
          <a:blip r:embed="rId2" cstate="print"/>
          <a:srcRect t="1515" b="1515"/>
          <a:stretch>
            <a:fillRect/>
          </a:stretch>
        </p:blipFill>
        <p:spPr/>
      </p:pic>
      <p:sp>
        <p:nvSpPr>
          <p:cNvPr id="7" name="Text Placeholder 6"/>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Hurricane Katrina was a natural disaster that affected a lot of families in New Orleans– including this father and son.  </a:t>
            </a:r>
          </a:p>
          <a:p>
            <a:pPr algn="ctr"/>
            <a:r>
              <a:rPr lang="en-US" sz="2000" dirty="0" smtClean="0"/>
              <a:t>1.) If given the opportunity, what would you do to help a community in need during a natural disaster? </a:t>
            </a:r>
          </a:p>
          <a:p>
            <a:pPr algn="ctr"/>
            <a:r>
              <a:rPr lang="en-US" sz="2000" dirty="0" smtClean="0"/>
              <a:t>2.) What can you do today to help those in need?</a:t>
            </a:r>
          </a:p>
          <a:p>
            <a:pPr algn="ct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Rainbow</a:t>
            </a:r>
            <a:endParaRPr lang="en-US" dirty="0"/>
          </a:p>
        </p:txBody>
      </p:sp>
      <p:pic>
        <p:nvPicPr>
          <p:cNvPr id="7" name="Picture Placeholder 6" descr="niagara-waterfalls-rainbow_w725_h483.jpg"/>
          <p:cNvPicPr>
            <a:picLocks noGrp="1" noChangeAspect="1"/>
          </p:cNvPicPr>
          <p:nvPr>
            <p:ph type="pic" idx="1"/>
          </p:nvPr>
        </p:nvPicPr>
        <p:blipFill>
          <a:blip r:embed="rId2" cstate="print"/>
          <a:srcRect l="4198" r="4198"/>
          <a:stretch>
            <a:fillRect/>
          </a:stretch>
        </p:blipFill>
        <p:spPr/>
      </p:pic>
      <p:sp>
        <p:nvSpPr>
          <p:cNvPr id="4" name="Text Placeholder 3"/>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It is believed that there is a “pot of gold” at the end of every rainbow.  </a:t>
            </a:r>
          </a:p>
          <a:p>
            <a:pPr algn="ctr"/>
            <a:r>
              <a:rPr lang="en-US" sz="2000" dirty="0" smtClean="0"/>
              <a:t>1.) If you could find the end of a rainbow, what would you hope to find instead of gold?  (for example: a ton of gorgeous shoes)</a:t>
            </a:r>
          </a:p>
          <a:p>
            <a:pPr algn="ctr"/>
            <a:r>
              <a:rPr lang="en-US" sz="2000" dirty="0" smtClean="0"/>
              <a:t>2.) What do you think of when you see a rainbow?  Why?</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Santa Claus</a:t>
            </a:r>
            <a:endParaRPr lang="en-US" dirty="0"/>
          </a:p>
        </p:txBody>
      </p:sp>
      <p:pic>
        <p:nvPicPr>
          <p:cNvPr id="7" name="Picture Placeholder 6" descr="santa-claus-for-christmas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1.) Write 5 words that you think of when you see this picture. Explain why.</a:t>
            </a:r>
          </a:p>
          <a:p>
            <a:pPr algn="ctr"/>
            <a:r>
              <a:rPr lang="en-US" sz="2000" dirty="0" smtClean="0"/>
              <a:t>2.) What kind of traditions do you celebrate in your family? (does not have to be related to a holiday)</a:t>
            </a:r>
          </a:p>
          <a:p>
            <a:pPr algn="ct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What Do You See?</a:t>
            </a:r>
            <a:endParaRPr lang="en-US" dirty="0"/>
          </a:p>
        </p:txBody>
      </p:sp>
      <p:sp>
        <p:nvSpPr>
          <p:cNvPr id="7" name="Text Placeholder 6"/>
          <p:cNvSpPr>
            <a:spLocks noGrp="1"/>
          </p:cNvSpPr>
          <p:nvPr>
            <p:ph type="body" idx="2"/>
          </p:nvPr>
        </p:nvSpPr>
        <p:spPr/>
        <p:txBody>
          <a:bodyPr>
            <a:normAutofit fontScale="85000" lnSpcReduction="20000"/>
          </a:bodyPr>
          <a:lstStyle/>
          <a:p>
            <a:pPr algn="ctr"/>
            <a:r>
              <a:rPr lang="en-US" sz="2200" dirty="0" smtClean="0"/>
              <a:t>“We must use time wisely and forever realize that the time is always ripe to do right.”</a:t>
            </a:r>
            <a:br>
              <a:rPr lang="en-US" sz="2200" dirty="0" smtClean="0"/>
            </a:br>
            <a:r>
              <a:rPr lang="en-US" sz="2200" dirty="0" smtClean="0"/>
              <a:t>-Nelson Mandela</a:t>
            </a:r>
          </a:p>
          <a:p>
            <a:pPr algn="ctr"/>
            <a:r>
              <a:rPr lang="en-US" sz="2200" dirty="0" smtClean="0"/>
              <a:t>1.) How do you interpret this quote? </a:t>
            </a:r>
          </a:p>
          <a:p>
            <a:pPr algn="ctr"/>
            <a:r>
              <a:rPr lang="en-US" sz="2200" dirty="0" smtClean="0"/>
              <a:t>2.) Do you think there is such thing as wasting time?  If so, what is considered a waste of time?</a:t>
            </a:r>
            <a:r>
              <a:rPr lang="en-US" sz="2000" dirty="0" smtClean="0"/>
              <a:t/>
            </a:r>
            <a:br>
              <a:rPr lang="en-US" sz="2000" dirty="0" smtClean="0"/>
            </a:br>
            <a:endParaRPr lang="en-US" sz="2000" dirty="0" smtClean="0"/>
          </a:p>
        </p:txBody>
      </p:sp>
      <p:pic>
        <p:nvPicPr>
          <p:cNvPr id="5" name="Picture Placeholder 4" descr="big-ben-london-clock-towers-and-westminster-abbey_w544_h725.jpg"/>
          <p:cNvPicPr>
            <a:picLocks noGrp="1" noChangeAspect="1"/>
          </p:cNvPicPr>
          <p:nvPr>
            <p:ph sz="quarter" idx="1"/>
          </p:nvPr>
        </p:nvPicPr>
        <p:blipFill>
          <a:blip r:embed="rId2" cstate="print"/>
          <a:stretch>
            <a:fillRect/>
          </a:stretch>
        </p:blipFill>
        <p:spPr>
          <a:xfrm>
            <a:off x="3913842" y="685800"/>
            <a:ext cx="4059515" cy="5410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Bowling</a:t>
            </a:r>
            <a:endParaRPr lang="en-US" dirty="0"/>
          </a:p>
        </p:txBody>
      </p:sp>
      <p:pic>
        <p:nvPicPr>
          <p:cNvPr id="8" name="Picture Placeholder 7" descr="bowling-ball-looking-good-for-a-strike_w725_h544.jpg"/>
          <p:cNvPicPr>
            <a:picLocks noGrp="1" noChangeAspect="1"/>
          </p:cNvPicPr>
          <p:nvPr>
            <p:ph type="pic" idx="1"/>
          </p:nvPr>
        </p:nvPicPr>
        <p:blipFill>
          <a:blip r:embed="rId2" cstate="print"/>
          <a:srcRect t="1537" b="1537"/>
          <a:stretch>
            <a:fillRect/>
          </a:stretch>
        </p:blipFill>
        <p:spPr/>
      </p:pic>
      <p:sp>
        <p:nvSpPr>
          <p:cNvPr id="7" name="Text Placeholder 6"/>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Sports are very important in American culture. </a:t>
            </a:r>
          </a:p>
          <a:p>
            <a:pPr algn="ctr"/>
            <a:r>
              <a:rPr lang="en-US" sz="2000" dirty="0" smtClean="0"/>
              <a:t>1.) What is your favorite sport? Why?</a:t>
            </a:r>
          </a:p>
          <a:p>
            <a:pPr algn="ctr"/>
            <a:r>
              <a:rPr lang="en-US" sz="2000" dirty="0" smtClean="0"/>
              <a:t>2.) Do you think professional athletes should have a salary cap?  Why or why not?</a:t>
            </a:r>
          </a:p>
          <a:p>
            <a:pPr algn="ctr"/>
            <a:r>
              <a:rPr lang="en-US" sz="2000" dirty="0" smtClean="0"/>
              <a:t>3.) Have you ever been to a professional sporting event? Describe the feeling.</a:t>
            </a:r>
          </a:p>
          <a:p>
            <a:pPr algn="ct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Holocaust Victims</a:t>
            </a:r>
            <a:endParaRPr lang="en-US" dirty="0"/>
          </a:p>
        </p:txBody>
      </p:sp>
      <p:pic>
        <p:nvPicPr>
          <p:cNvPr id="8" name="Picture Placeholder 7" descr="buchenwald5.jpg"/>
          <p:cNvPicPr>
            <a:picLocks noGrp="1" noChangeAspect="1"/>
          </p:cNvPicPr>
          <p:nvPr>
            <p:ph type="pic" idx="1"/>
          </p:nvPr>
        </p:nvPicPr>
        <p:blipFill>
          <a:blip r:embed="rId2" cstate="print"/>
          <a:srcRect t="3317" b="3317"/>
          <a:stretch>
            <a:fillRect/>
          </a:stretch>
        </p:blipFill>
        <p:spPr/>
      </p:pic>
      <p:sp>
        <p:nvSpPr>
          <p:cNvPr id="7" name="Text Placeholder 6"/>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1.) Write down everything you know about the Holocaust.</a:t>
            </a:r>
          </a:p>
          <a:p>
            <a:pPr algn="ctr"/>
            <a:r>
              <a:rPr lang="en-US" sz="2000" dirty="0" smtClean="0"/>
              <a:t>2.) What feelings do you experience as you look at this photograph? Why do you think you experience those feelings?</a:t>
            </a:r>
          </a:p>
          <a:p>
            <a:pPr algn="ctr"/>
            <a:r>
              <a:rPr lang="en-US" sz="2000" dirty="0" smtClean="0"/>
              <a:t>3.) Put yourself in the shoes of one of the victims.  What are you thinking?  How do you feel?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What Do You See?</a:t>
            </a:r>
            <a:endParaRPr lang="en-US" dirty="0"/>
          </a:p>
        </p:txBody>
      </p:sp>
      <p:sp>
        <p:nvSpPr>
          <p:cNvPr id="7" name="Text Placeholder 6"/>
          <p:cNvSpPr>
            <a:spLocks noGrp="1"/>
          </p:cNvSpPr>
          <p:nvPr>
            <p:ph type="body" idx="2"/>
          </p:nvPr>
        </p:nvSpPr>
        <p:spPr/>
        <p:txBody>
          <a:bodyPr>
            <a:normAutofit/>
          </a:bodyPr>
          <a:lstStyle/>
          <a:p>
            <a:pPr algn="ctr"/>
            <a:r>
              <a:rPr lang="en-US" sz="2000" dirty="0" smtClean="0"/>
              <a:t>1.) Imagine you could live in any castle, mansion, or house that you wanted.  Describe your home in detail.  What would it look like? How many rooms? What kind of rooms?</a:t>
            </a:r>
          </a:p>
        </p:txBody>
      </p:sp>
      <p:pic>
        <p:nvPicPr>
          <p:cNvPr id="5" name="Picture Placeholder 4" descr="castle-tower_w544_h725.jpg"/>
          <p:cNvPicPr>
            <a:picLocks noGrp="1" noChangeAspect="1"/>
          </p:cNvPicPr>
          <p:nvPr>
            <p:ph sz="quarter" idx="1"/>
          </p:nvPr>
        </p:nvPicPr>
        <p:blipFill>
          <a:blip r:embed="rId2" cstate="print"/>
          <a:stretch>
            <a:fillRect/>
          </a:stretch>
        </p:blipFill>
        <p:spPr>
          <a:xfrm>
            <a:off x="3913842" y="685800"/>
            <a:ext cx="4059515" cy="5410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African Daisy</a:t>
            </a:r>
            <a:endParaRPr lang="en-US" dirty="0"/>
          </a:p>
        </p:txBody>
      </p:sp>
      <p:pic>
        <p:nvPicPr>
          <p:cNvPr id="5" name="Picture Placeholder 4" descr="african-daisy-with-studio-lighting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fontScale="92500"/>
          </a:bodyPr>
          <a:lstStyle/>
          <a:p>
            <a:pPr algn="ctr"/>
            <a:r>
              <a:rPr lang="en-US" sz="2000" dirty="0" smtClean="0"/>
              <a:t>What Do You See?</a:t>
            </a:r>
          </a:p>
          <a:p>
            <a:pPr algn="ctr"/>
            <a:r>
              <a:rPr lang="en-US" sz="2000" dirty="0" smtClean="0"/>
              <a:t>1.) What THREE words come to mind when you see this photo?  Explain why.</a:t>
            </a:r>
          </a:p>
          <a:p>
            <a:pPr algn="ctr"/>
            <a:r>
              <a:rPr lang="en-US" sz="2000" dirty="0" smtClean="0"/>
              <a:t>2.)  If you could be anything in nature, what would you choose to be?  Ex: flower, tree, rain, etc.  Why?  </a:t>
            </a:r>
          </a:p>
          <a:p>
            <a:pPr algn="ctr"/>
            <a:r>
              <a:rPr lang="en-US" sz="2000" dirty="0" smtClean="0"/>
              <a:t>3.) Do you think it is important to keep our outdoors clean and preserve nature?</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E-Card Meme</a:t>
            </a:r>
            <a:endParaRPr lang="en-US" dirty="0"/>
          </a:p>
        </p:txBody>
      </p:sp>
      <p:pic>
        <p:nvPicPr>
          <p:cNvPr id="5" name="Picture Placeholder 4" descr="ecard.jpg"/>
          <p:cNvPicPr>
            <a:picLocks noGrp="1" noChangeAspect="1"/>
          </p:cNvPicPr>
          <p:nvPr>
            <p:ph type="pic" idx="1"/>
          </p:nvPr>
        </p:nvPicPr>
        <p:blipFill>
          <a:blip r:embed="rId2" cstate="print"/>
          <a:srcRect l="1875" r="1875"/>
          <a:stretch>
            <a:fillRect/>
          </a:stretch>
        </p:blipFill>
        <p:spPr/>
      </p:pic>
      <p:sp>
        <p:nvSpPr>
          <p:cNvPr id="4" name="Text Placeholder 3"/>
          <p:cNvSpPr>
            <a:spLocks noGrp="1"/>
          </p:cNvSpPr>
          <p:nvPr>
            <p:ph type="body" sz="half" idx="2"/>
          </p:nvPr>
        </p:nvSpPr>
        <p:spPr/>
        <p:txBody>
          <a:bodyPr>
            <a:normAutofit fontScale="92500" lnSpcReduction="20000"/>
          </a:bodyPr>
          <a:lstStyle/>
          <a:p>
            <a:pPr algn="ctr"/>
            <a:r>
              <a:rPr lang="en-US" sz="2000" dirty="0" smtClean="0"/>
              <a:t>What Do You See?</a:t>
            </a:r>
          </a:p>
          <a:p>
            <a:pPr algn="ctr"/>
            <a:r>
              <a:rPr lang="en-US" sz="2000" dirty="0" smtClean="0"/>
              <a:t>If you look on the internet at social networking sites like </a:t>
            </a:r>
            <a:r>
              <a:rPr lang="en-US" sz="2000" dirty="0" err="1" smtClean="0"/>
              <a:t>Facebook</a:t>
            </a:r>
            <a:r>
              <a:rPr lang="en-US" sz="2000" dirty="0" smtClean="0"/>
              <a:t>, Twitter, or </a:t>
            </a:r>
            <a:r>
              <a:rPr lang="en-US" sz="2000" dirty="0" err="1" smtClean="0"/>
              <a:t>Pinterest</a:t>
            </a:r>
            <a:r>
              <a:rPr lang="en-US" sz="2000" dirty="0" smtClean="0"/>
              <a:t>, you will see pictures, or memes, that highlight something common within society.  </a:t>
            </a:r>
          </a:p>
          <a:p>
            <a:pPr algn="ctr"/>
            <a:r>
              <a:rPr lang="en-US" sz="2000" dirty="0" smtClean="0"/>
              <a:t>1.) Create a list of the memes you have seen.</a:t>
            </a:r>
          </a:p>
          <a:p>
            <a:pPr algn="ctr"/>
            <a:r>
              <a:rPr lang="en-US" sz="2000" dirty="0" smtClean="0"/>
              <a:t>2.) Do you think memes highlight the truth about society or a just made for humor?  Explain.</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War Photograph</a:t>
            </a:r>
            <a:endParaRPr lang="en-US" dirty="0"/>
          </a:p>
        </p:txBody>
      </p:sp>
      <p:pic>
        <p:nvPicPr>
          <p:cNvPr id="5" name="Picture Placeholder 4" descr="civil war image.jpg"/>
          <p:cNvPicPr>
            <a:picLocks noGrp="1" noChangeAspect="1"/>
          </p:cNvPicPr>
          <p:nvPr>
            <p:ph type="pic" idx="1"/>
          </p:nvPr>
        </p:nvPicPr>
        <p:blipFill>
          <a:blip r:embed="rId2" cstate="print"/>
          <a:srcRect t="4974" b="4974"/>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1.) What do you know about the civil war?</a:t>
            </a:r>
          </a:p>
          <a:p>
            <a:pPr algn="ctr"/>
            <a:r>
              <a:rPr lang="en-US" sz="2000" dirty="0" smtClean="0"/>
              <a:t>2.) Do you think that we, as a society, learn from out past?</a:t>
            </a:r>
          </a:p>
          <a:p>
            <a:pPr algn="ctr"/>
            <a:r>
              <a:rPr lang="en-US" sz="2000" dirty="0" smtClean="0"/>
              <a:t>3.) Create your own definition of “history”.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Downtown City Lights</a:t>
            </a:r>
            <a:endParaRPr lang="en-US" dirty="0"/>
          </a:p>
        </p:txBody>
      </p:sp>
      <p:pic>
        <p:nvPicPr>
          <p:cNvPr id="5" name="Picture Placeholder 4" descr="new-york-at-night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lnSpcReduction="10000"/>
          </a:bodyPr>
          <a:lstStyle/>
          <a:p>
            <a:pPr algn="ctr"/>
            <a:r>
              <a:rPr lang="en-US" sz="2000" dirty="0" smtClean="0"/>
              <a:t>What Do You See?</a:t>
            </a:r>
          </a:p>
          <a:p>
            <a:pPr algn="ctr"/>
            <a:r>
              <a:rPr lang="en-US" sz="2000" dirty="0" smtClean="0"/>
              <a:t>1.) List 3 words that come to mind when you see this picture.  Why? </a:t>
            </a:r>
          </a:p>
          <a:p>
            <a:pPr algn="ctr"/>
            <a:r>
              <a:rPr lang="en-US" sz="2000" dirty="0" smtClean="0"/>
              <a:t>2.) Would you rather live in the city or in the country?  Explain your answer.</a:t>
            </a:r>
          </a:p>
          <a:p>
            <a:pPr algn="ctr"/>
            <a:r>
              <a:rPr lang="en-US" sz="2000" dirty="0" smtClean="0"/>
              <a:t>3.) If you could live anywhere in the world, where would you live?  Any particular reason why?</a:t>
            </a:r>
          </a:p>
          <a:p>
            <a:pPr algn="ct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 Playing an Organ</a:t>
            </a:r>
            <a:endParaRPr lang="en-US" dirty="0"/>
          </a:p>
        </p:txBody>
      </p:sp>
      <p:pic>
        <p:nvPicPr>
          <p:cNvPr id="5" name="Picture Placeholder 4" descr="playing-organ-instrument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fontScale="70000" lnSpcReduction="20000"/>
          </a:bodyPr>
          <a:lstStyle/>
          <a:p>
            <a:pPr algn="ctr"/>
            <a:r>
              <a:rPr lang="en-US" sz="2000" dirty="0" smtClean="0"/>
              <a:t>What Do You See?</a:t>
            </a:r>
          </a:p>
          <a:p>
            <a:pPr algn="ctr"/>
            <a:r>
              <a:rPr lang="en-US" sz="2500" dirty="0" smtClean="0"/>
              <a:t>“Everybody has that point in their life where they hit a crossroads and have had a bunch of bad days and there's different ways you can deal with it and the way I dealt with it was I just turned completely to music.”</a:t>
            </a:r>
            <a:br>
              <a:rPr lang="en-US" sz="2500" dirty="0" smtClean="0"/>
            </a:br>
            <a:r>
              <a:rPr lang="en-US" sz="2500" dirty="0" smtClean="0"/>
              <a:t>-Taylor Swift</a:t>
            </a:r>
          </a:p>
          <a:p>
            <a:pPr algn="ctr"/>
            <a:r>
              <a:rPr lang="en-US" sz="2500" dirty="0" smtClean="0"/>
              <a:t>1.) What kind of music do you listen to?  Why? How does it make you feel?</a:t>
            </a:r>
          </a:p>
          <a:p>
            <a:pPr algn="ctr"/>
            <a:r>
              <a:rPr lang="en-US" sz="2500" dirty="0" smtClean="0"/>
              <a:t>2.) Other than music, what do you turn to when you’ve had a bad day?  Why?</a:t>
            </a:r>
            <a:endParaRPr lang="en-US" sz="25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Anne Frank</a:t>
            </a:r>
            <a:endParaRPr lang="en-US" dirty="0"/>
          </a:p>
        </p:txBody>
      </p:sp>
      <p:pic>
        <p:nvPicPr>
          <p:cNvPr id="7" name="Picture Placeholder 6" descr="anne.jpg"/>
          <p:cNvPicPr>
            <a:picLocks noGrp="1" noChangeAspect="1"/>
          </p:cNvPicPr>
          <p:nvPr>
            <p:ph type="pic" idx="1"/>
          </p:nvPr>
        </p:nvPicPr>
        <p:blipFill>
          <a:blip r:embed="rId2" cstate="print"/>
          <a:srcRect t="6364" b="6364"/>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Anne Frank is known for her journal entries written during the Holocaust.</a:t>
            </a:r>
          </a:p>
          <a:p>
            <a:pPr algn="ctr"/>
            <a:r>
              <a:rPr lang="en-US" sz="2000" dirty="0" smtClean="0"/>
              <a:t>1.) Imagine being in Anne’s situation.  Write 2 full journal entries as though you were in the same situation as Anne.  Be detailed!</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What Do You See?</a:t>
            </a:r>
            <a:endParaRPr lang="en-US" dirty="0"/>
          </a:p>
        </p:txBody>
      </p:sp>
      <p:sp>
        <p:nvSpPr>
          <p:cNvPr id="8" name="Text Placeholder 7"/>
          <p:cNvSpPr>
            <a:spLocks noGrp="1"/>
          </p:cNvSpPr>
          <p:nvPr>
            <p:ph type="body" idx="2"/>
          </p:nvPr>
        </p:nvSpPr>
        <p:spPr/>
        <p:txBody>
          <a:bodyPr>
            <a:normAutofit fontScale="92500" lnSpcReduction="20000"/>
          </a:bodyPr>
          <a:lstStyle/>
          <a:p>
            <a:pPr algn="ctr"/>
            <a:r>
              <a:rPr lang="en-US" sz="2000" dirty="0" smtClean="0"/>
              <a:t>This is a photograph of a wild fire in Magnolia, Texas.  Imagine you are the person taking the photo from your driveway.  What is your train of thought?  Explain in detail what you are thinking and what you plan on doing immediately after taking the photograph. </a:t>
            </a:r>
            <a:endParaRPr lang="en-US" sz="2000" dirty="0"/>
          </a:p>
        </p:txBody>
      </p:sp>
      <p:sp>
        <p:nvSpPr>
          <p:cNvPr id="7" name="Content Placeholder 6"/>
          <p:cNvSpPr>
            <a:spLocks noGrp="1"/>
          </p:cNvSpPr>
          <p:nvPr>
            <p:ph sz="quarter" idx="1"/>
          </p:nvPr>
        </p:nvSpPr>
        <p:spPr/>
        <p:txBody>
          <a:bodyPr/>
          <a:lstStyle/>
          <a:p>
            <a:r>
              <a:rPr lang="en-US" dirty="0" smtClean="0"/>
              <a:t> </a:t>
            </a:r>
            <a:endParaRPr lang="en-US" dirty="0"/>
          </a:p>
        </p:txBody>
      </p:sp>
      <p:pic>
        <p:nvPicPr>
          <p:cNvPr id="1026" name="Picture 2" descr="C:\Users\Owner\Downloads\photo (20).JPG"/>
          <p:cNvPicPr>
            <a:picLocks noChangeAspect="1" noChangeArrowheads="1"/>
          </p:cNvPicPr>
          <p:nvPr/>
        </p:nvPicPr>
        <p:blipFill>
          <a:blip r:embed="rId2" cstate="print"/>
          <a:srcRect/>
          <a:stretch>
            <a:fillRect/>
          </a:stretch>
        </p:blipFill>
        <p:spPr bwMode="auto">
          <a:xfrm>
            <a:off x="3733800" y="609600"/>
            <a:ext cx="4191000" cy="561294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Kitten Being Rescued</a:t>
            </a:r>
            <a:endParaRPr lang="en-US" dirty="0"/>
          </a:p>
        </p:txBody>
      </p:sp>
      <p:pic>
        <p:nvPicPr>
          <p:cNvPr id="8" name="Picture Placeholder 7" descr="katrina 2.jpg"/>
          <p:cNvPicPr>
            <a:picLocks noGrp="1" noChangeAspect="1"/>
          </p:cNvPicPr>
          <p:nvPr>
            <p:ph type="pic" idx="1"/>
          </p:nvPr>
        </p:nvPicPr>
        <p:blipFill>
          <a:blip r:embed="rId2" cstate="print"/>
          <a:srcRect t="7457" b="7457"/>
          <a:stretch>
            <a:fillRect/>
          </a:stretch>
        </p:blipFill>
        <p:spPr/>
      </p:pic>
      <p:sp>
        <p:nvSpPr>
          <p:cNvPr id="7" name="Text Placeholder 6"/>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During times of tragedy, humans are typically the first concern.  This photograph highlights a woman who saved what looks to be a newborn kitten.  </a:t>
            </a:r>
          </a:p>
          <a:p>
            <a:pPr algn="ctr"/>
            <a:r>
              <a:rPr lang="en-US" sz="2000" dirty="0" smtClean="0"/>
              <a:t>1.) What are your views on animal rights?  </a:t>
            </a:r>
          </a:p>
          <a:p>
            <a:pPr algn="ctr"/>
            <a:r>
              <a:rPr lang="en-US" sz="2000" dirty="0" smtClean="0"/>
              <a:t>2.) Tell us about your animal(s) and what they mean to you.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Children and Teacher</a:t>
            </a:r>
            <a:endParaRPr lang="en-US" dirty="0"/>
          </a:p>
        </p:txBody>
      </p:sp>
      <p:pic>
        <p:nvPicPr>
          <p:cNvPr id="8" name="Picture Placeholder 7" descr="teacher woop.jpg"/>
          <p:cNvPicPr>
            <a:picLocks noGrp="1" noChangeAspect="1"/>
          </p:cNvPicPr>
          <p:nvPr>
            <p:ph type="pic" idx="1"/>
          </p:nvPr>
        </p:nvPicPr>
        <p:blipFill>
          <a:blip r:embed="rId2" cstate="print"/>
          <a:srcRect l="4483" r="4483"/>
          <a:stretch>
            <a:fillRect/>
          </a:stretch>
        </p:blipFill>
        <p:spPr/>
      </p:pic>
      <p:sp>
        <p:nvSpPr>
          <p:cNvPr id="7" name="Text Placeholder 6"/>
          <p:cNvSpPr>
            <a:spLocks noGrp="1"/>
          </p:cNvSpPr>
          <p:nvPr>
            <p:ph type="body" sz="half" idx="2"/>
          </p:nvPr>
        </p:nvSpPr>
        <p:spPr/>
        <p:txBody>
          <a:bodyPr>
            <a:normAutofit fontScale="92500" lnSpcReduction="10000"/>
          </a:bodyPr>
          <a:lstStyle/>
          <a:p>
            <a:pPr algn="ctr"/>
            <a:r>
              <a:rPr lang="en-US" sz="2000" dirty="0" smtClean="0"/>
              <a:t>What Do You See?</a:t>
            </a:r>
          </a:p>
          <a:p>
            <a:pPr algn="ctr"/>
            <a:r>
              <a:rPr lang="en-US" sz="2000" dirty="0" smtClean="0"/>
              <a:t>1.) What do you think of when you look at this picture?</a:t>
            </a:r>
          </a:p>
          <a:p>
            <a:pPr algn="ctr"/>
            <a:r>
              <a:rPr lang="en-US" sz="2000" dirty="0" smtClean="0"/>
              <a:t>2.) What do you think the children are learning about? Why?</a:t>
            </a:r>
          </a:p>
          <a:p>
            <a:pPr algn="ctr"/>
            <a:r>
              <a:rPr lang="en-US" sz="2000" dirty="0" smtClean="0"/>
              <a:t>3.) Tell us about one of your best teachers.  Why was he/she considered the best?</a:t>
            </a:r>
          </a:p>
          <a:p>
            <a:pPr algn="ctr"/>
            <a:r>
              <a:rPr lang="en-US" sz="2000" dirty="0" smtClean="0"/>
              <a:t>4.) How do you learn best? (ex: projects, worksheets, etc) </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Volcano</a:t>
            </a:r>
            <a:endParaRPr lang="en-US" dirty="0"/>
          </a:p>
        </p:txBody>
      </p:sp>
      <p:pic>
        <p:nvPicPr>
          <p:cNvPr id="8" name="Picture Placeholder 7" descr="valcano.jpg"/>
          <p:cNvPicPr>
            <a:picLocks noGrp="1" noChangeAspect="1"/>
          </p:cNvPicPr>
          <p:nvPr>
            <p:ph type="pic" idx="1"/>
          </p:nvPr>
        </p:nvPicPr>
        <p:blipFill>
          <a:blip r:embed="rId2" cstate="print"/>
          <a:srcRect l="3155" r="3155"/>
          <a:stretch>
            <a:fillRect/>
          </a:stretch>
        </p:blipFill>
        <p:spPr/>
      </p:pic>
      <p:sp>
        <p:nvSpPr>
          <p:cNvPr id="7" name="Text Placeholder 6"/>
          <p:cNvSpPr>
            <a:spLocks noGrp="1"/>
          </p:cNvSpPr>
          <p:nvPr>
            <p:ph type="body" sz="half" idx="2"/>
          </p:nvPr>
        </p:nvSpPr>
        <p:spPr/>
        <p:txBody>
          <a:bodyPr>
            <a:normAutofit/>
          </a:bodyPr>
          <a:lstStyle/>
          <a:p>
            <a:pPr algn="ctr"/>
            <a:r>
              <a:rPr lang="en-US" sz="2000" dirty="0" smtClean="0"/>
              <a:t>What Do You See?</a:t>
            </a:r>
          </a:p>
          <a:p>
            <a:pPr algn="ctr"/>
            <a:r>
              <a:rPr lang="en-US" sz="2000" dirty="0" smtClean="0"/>
              <a:t>1.) For one minute, free write about what you see in this photograph.</a:t>
            </a:r>
          </a:p>
          <a:p>
            <a:pPr algn="ctr"/>
            <a:r>
              <a:rPr lang="en-US" sz="2000" dirty="0" smtClean="0"/>
              <a:t>2.) Have you ever felt like a volcano ready to erupt?  Write about a time where you had to control your anger and emotions.  What was it like?  How did you cope?</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From the movie </a:t>
            </a:r>
            <a:r>
              <a:rPr lang="en-US" i="1" dirty="0" smtClean="0"/>
              <a:t>Grease</a:t>
            </a:r>
            <a:endParaRPr lang="en-US" i="1" dirty="0"/>
          </a:p>
        </p:txBody>
      </p:sp>
      <p:pic>
        <p:nvPicPr>
          <p:cNvPr id="9" name="Picture Placeholder 8" descr="grease.jpg"/>
          <p:cNvPicPr>
            <a:picLocks noGrp="1" noChangeAspect="1"/>
          </p:cNvPicPr>
          <p:nvPr>
            <p:ph type="pic" idx="1"/>
          </p:nvPr>
        </p:nvPicPr>
        <p:blipFill>
          <a:blip r:embed="rId2" cstate="print"/>
          <a:srcRect l="4542" r="4542"/>
          <a:stretch>
            <a:fillRect/>
          </a:stretch>
        </p:blipFill>
        <p:spPr/>
      </p:pic>
      <p:sp>
        <p:nvSpPr>
          <p:cNvPr id="7" name="Text Placeholder 6"/>
          <p:cNvSpPr>
            <a:spLocks noGrp="1"/>
          </p:cNvSpPr>
          <p:nvPr>
            <p:ph type="body" sz="half" idx="2"/>
          </p:nvPr>
        </p:nvSpPr>
        <p:spPr/>
        <p:txBody>
          <a:bodyPr>
            <a:normAutofit/>
          </a:bodyPr>
          <a:lstStyle/>
          <a:p>
            <a:pPr algn="ctr"/>
            <a:r>
              <a:rPr lang="en-US" sz="2000" dirty="0" smtClean="0"/>
              <a:t>What Do You See?</a:t>
            </a:r>
          </a:p>
          <a:p>
            <a:pPr algn="ctr"/>
            <a:r>
              <a:rPr lang="en-US" sz="2000" dirty="0" smtClean="0"/>
              <a:t>1.) Looking at the picture, what do you think the movie </a:t>
            </a:r>
            <a:r>
              <a:rPr lang="en-US" sz="2000" i="1" dirty="0" smtClean="0"/>
              <a:t>Grease</a:t>
            </a:r>
            <a:r>
              <a:rPr lang="en-US" sz="2000" dirty="0" smtClean="0"/>
              <a:t> is about?  Why? </a:t>
            </a:r>
          </a:p>
          <a:p>
            <a:pPr algn="ctr"/>
            <a:r>
              <a:rPr lang="en-US" sz="2000" dirty="0" smtClean="0"/>
              <a:t>2.) What is your favorite movie?  Why?</a:t>
            </a:r>
          </a:p>
          <a:p>
            <a:pPr algn="ctr"/>
            <a:r>
              <a:rPr lang="en-US" sz="2000" dirty="0" smtClean="0"/>
              <a:t>3.) Are there any movies your are excited about seeing?  Write about them.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Alpacas</a:t>
            </a:r>
            <a:endParaRPr lang="en-US" dirty="0"/>
          </a:p>
        </p:txBody>
      </p:sp>
      <p:pic>
        <p:nvPicPr>
          <p:cNvPr id="5" name="Picture Placeholder 4" descr="alpacas-animals-vicugna-pacos_w725_h544.jpg"/>
          <p:cNvPicPr>
            <a:picLocks noGrp="1" noChangeAspect="1"/>
          </p:cNvPicPr>
          <p:nvPr>
            <p:ph type="pic" idx="1"/>
          </p:nvPr>
        </p:nvPicPr>
        <p:blipFill>
          <a:blip r:embed="rId2" cstate="print"/>
          <a:srcRect t="1537" b="1537"/>
          <a:stretch>
            <a:fillRect/>
          </a:stretch>
        </p:blipFill>
        <p:spPr/>
      </p:pic>
      <p:sp>
        <p:nvSpPr>
          <p:cNvPr id="4" name="Text Placeholder 3"/>
          <p:cNvSpPr>
            <a:spLocks noGrp="1"/>
          </p:cNvSpPr>
          <p:nvPr>
            <p:ph type="body" sz="half" idx="2"/>
          </p:nvPr>
        </p:nvSpPr>
        <p:spPr/>
        <p:txBody>
          <a:bodyPr>
            <a:normAutofit fontScale="92500"/>
          </a:bodyPr>
          <a:lstStyle/>
          <a:p>
            <a:pPr algn="ctr"/>
            <a:r>
              <a:rPr lang="en-US" sz="2000" dirty="0" smtClean="0"/>
              <a:t>What Do You See?</a:t>
            </a:r>
          </a:p>
          <a:p>
            <a:pPr algn="ctr"/>
            <a:r>
              <a:rPr lang="en-US" sz="2000" dirty="0" smtClean="0"/>
              <a:t>1.) For one full minute, write about your initial thoughts when you first looked at this photo.  </a:t>
            </a:r>
          </a:p>
          <a:p>
            <a:pPr algn="ctr"/>
            <a:r>
              <a:rPr lang="en-US" sz="2000" dirty="0" smtClean="0"/>
              <a:t>2.) Label your paper 1-4 and create a caption, or catch phrase, for each of the alpacas.  (Essentially, you are writing what each alpaca is thinking as they are getting their picture taken)</a:t>
            </a: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Full Moon</a:t>
            </a:r>
            <a:endParaRPr lang="en-US" dirty="0"/>
          </a:p>
        </p:txBody>
      </p:sp>
      <p:pic>
        <p:nvPicPr>
          <p:cNvPr id="8" name="Picture Placeholder 7" descr="moon-at-night_w725_h544.jpg"/>
          <p:cNvPicPr>
            <a:picLocks noGrp="1" noChangeAspect="1"/>
          </p:cNvPicPr>
          <p:nvPr>
            <p:ph type="pic" idx="1"/>
          </p:nvPr>
        </p:nvPicPr>
        <p:blipFill>
          <a:blip r:embed="rId2" cstate="print"/>
          <a:srcRect t="1537" b="1537"/>
          <a:stretch>
            <a:fillRect/>
          </a:stretch>
        </p:blipFill>
        <p:spPr/>
      </p:pic>
      <p:sp>
        <p:nvSpPr>
          <p:cNvPr id="7" name="Text Placeholder 6"/>
          <p:cNvSpPr>
            <a:spLocks noGrp="1"/>
          </p:cNvSpPr>
          <p:nvPr>
            <p:ph type="body" sz="half" idx="2"/>
          </p:nvPr>
        </p:nvSpPr>
        <p:spPr/>
        <p:txBody>
          <a:bodyPr>
            <a:normAutofit/>
          </a:bodyPr>
          <a:lstStyle/>
          <a:p>
            <a:pPr algn="ctr"/>
            <a:r>
              <a:rPr lang="en-US" sz="2000" dirty="0" smtClean="0"/>
              <a:t>What Do You See?</a:t>
            </a:r>
          </a:p>
          <a:p>
            <a:pPr algn="ctr"/>
            <a:r>
              <a:rPr lang="en-US" sz="2000" dirty="0" smtClean="0"/>
              <a:t>1.) What do you think of when you see a full moon?  Why?</a:t>
            </a:r>
          </a:p>
          <a:p>
            <a:pPr algn="ctr"/>
            <a:r>
              <a:rPr lang="en-US" sz="2000" dirty="0" smtClean="0"/>
              <a:t>2.) Write a short story in which a full moon is present.  Where does it take place? What is the mood/tone of the story? (at least 3 full paragraphs)</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What Do You See?</a:t>
            </a:r>
            <a:endParaRPr lang="en-US" dirty="0"/>
          </a:p>
        </p:txBody>
      </p:sp>
      <p:sp>
        <p:nvSpPr>
          <p:cNvPr id="10" name="Text Placeholder 9"/>
          <p:cNvSpPr>
            <a:spLocks noGrp="1"/>
          </p:cNvSpPr>
          <p:nvPr>
            <p:ph type="body" idx="2"/>
          </p:nvPr>
        </p:nvSpPr>
        <p:spPr/>
        <p:txBody>
          <a:bodyPr>
            <a:normAutofit/>
          </a:bodyPr>
          <a:lstStyle/>
          <a:p>
            <a:pPr algn="ctr"/>
            <a:r>
              <a:rPr lang="en-US" sz="2000" dirty="0" smtClean="0"/>
              <a:t>1.) What do you think he found? Describe in detail what you think the child sees.</a:t>
            </a:r>
          </a:p>
          <a:p>
            <a:pPr algn="ctr"/>
            <a:r>
              <a:rPr lang="en-US" sz="2000" dirty="0" smtClean="0"/>
              <a:t>2.) What is your favorite childhood memory?</a:t>
            </a:r>
          </a:p>
          <a:p>
            <a:pPr algn="ctr"/>
            <a:r>
              <a:rPr lang="en-US" sz="2000" dirty="0" smtClean="0"/>
              <a:t>4.) Who do you think is taking the picture?  Why?</a:t>
            </a:r>
            <a:endParaRPr lang="en-US" sz="2000" dirty="0"/>
          </a:p>
        </p:txBody>
      </p:sp>
      <p:pic>
        <p:nvPicPr>
          <p:cNvPr id="8" name="Picture Placeholder 7" descr="a-boy-enjoys-looking-for-critters-in-the-water_w483_h725.jpg"/>
          <p:cNvPicPr>
            <a:picLocks noGrp="1" noChangeAspect="1"/>
          </p:cNvPicPr>
          <p:nvPr>
            <p:ph sz="quarter" idx="1"/>
          </p:nvPr>
        </p:nvPicPr>
        <p:blipFill>
          <a:blip r:embed="rId2" cstate="print"/>
          <a:stretch>
            <a:fillRect/>
          </a:stretch>
        </p:blipFill>
        <p:spPr>
          <a:xfrm>
            <a:off x="4141444" y="685800"/>
            <a:ext cx="3604312" cy="54102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Waves Crashing</a:t>
            </a:r>
            <a:endParaRPr lang="en-US" dirty="0"/>
          </a:p>
        </p:txBody>
      </p:sp>
      <p:pic>
        <p:nvPicPr>
          <p:cNvPr id="8" name="Picture Placeholder 7" descr="waves.jpg"/>
          <p:cNvPicPr>
            <a:picLocks noGrp="1" noChangeAspect="1"/>
          </p:cNvPicPr>
          <p:nvPr>
            <p:ph type="pic" idx="1"/>
          </p:nvPr>
        </p:nvPicPr>
        <p:blipFill>
          <a:blip r:embed="rId2" cstate="print"/>
          <a:srcRect t="1537" b="1537"/>
          <a:stretch>
            <a:fillRect/>
          </a:stretch>
        </p:blipFill>
        <p:spPr/>
      </p:pic>
      <p:sp>
        <p:nvSpPr>
          <p:cNvPr id="7" name="Text Placeholder 6"/>
          <p:cNvSpPr>
            <a:spLocks noGrp="1"/>
          </p:cNvSpPr>
          <p:nvPr>
            <p:ph type="body" sz="half" idx="2"/>
          </p:nvPr>
        </p:nvSpPr>
        <p:spPr/>
        <p:txBody>
          <a:bodyPr>
            <a:normAutofit fontScale="85000" lnSpcReduction="10000"/>
          </a:bodyPr>
          <a:lstStyle/>
          <a:p>
            <a:pPr algn="ctr"/>
            <a:r>
              <a:rPr lang="en-US" sz="2000" dirty="0" smtClean="0"/>
              <a:t>What Do You See?</a:t>
            </a:r>
          </a:p>
          <a:p>
            <a:pPr algn="ctr"/>
            <a:r>
              <a:rPr lang="en-US" sz="2000" dirty="0" smtClean="0"/>
              <a:t>“Success comes in waves.”</a:t>
            </a:r>
            <a:br>
              <a:rPr lang="en-US" sz="2000" dirty="0" smtClean="0"/>
            </a:br>
            <a:r>
              <a:rPr lang="en-US" sz="2000" dirty="0" smtClean="0"/>
              <a:t>-Guy Pearce</a:t>
            </a:r>
          </a:p>
          <a:p>
            <a:pPr algn="ctr"/>
            <a:r>
              <a:rPr lang="en-US" sz="2000" dirty="0" smtClean="0"/>
              <a:t>1.) Do you agree with this quote?  Why or why not?</a:t>
            </a:r>
          </a:p>
          <a:p>
            <a:pPr algn="ctr"/>
            <a:r>
              <a:rPr lang="en-US" sz="2000" dirty="0" smtClean="0"/>
              <a:t>2.) Have you ever felt like your life is one big wave? Up and down, up and down.  Explain a time where you felt like a crashing wave.</a:t>
            </a:r>
          </a:p>
          <a:p>
            <a:pPr algn="ctr"/>
            <a:r>
              <a:rPr lang="en-US" sz="2000" dirty="0" smtClean="0"/>
              <a:t>3.) If you look closely, you can see 2 people standing on the dock.  What are they thinking as the wave crashes right in front of them?</a:t>
            </a:r>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b="1" dirty="0" smtClean="0">
                <a:latin typeface="Making Lettering Tall_demo" pitchFamily="2" charset="0"/>
              </a:rPr>
              <a:t>Credits!</a:t>
            </a:r>
            <a:endParaRPr lang="en-US" sz="4800" b="1" dirty="0">
              <a:latin typeface="Making Lettering Tall_demo" pitchFamily="2" charset="0"/>
            </a:endParaRPr>
          </a:p>
        </p:txBody>
      </p:sp>
      <p:sp>
        <p:nvSpPr>
          <p:cNvPr id="6" name="Content Placeholder 5"/>
          <p:cNvSpPr>
            <a:spLocks noGrp="1"/>
          </p:cNvSpPr>
          <p:nvPr>
            <p:ph sz="quarter" idx="1"/>
          </p:nvPr>
        </p:nvSpPr>
        <p:spPr/>
        <p:txBody>
          <a:bodyPr/>
          <a:lstStyle/>
          <a:p>
            <a:r>
              <a:rPr lang="en-US" sz="3600" b="1" dirty="0" smtClean="0">
                <a:latin typeface="Making Lettering Tall_demo" pitchFamily="2" charset="0"/>
              </a:rPr>
              <a:t>All photographs used are public domain images. </a:t>
            </a:r>
          </a:p>
          <a:p>
            <a:r>
              <a:rPr lang="en-US" sz="3600" b="1" dirty="0" smtClean="0">
                <a:latin typeface="Making Lettering Tall_demo" pitchFamily="2" charset="0"/>
              </a:rPr>
              <a:t>No photographs violate copyright laws.</a:t>
            </a:r>
          </a:p>
          <a:p>
            <a:r>
              <a:rPr lang="en-US" sz="3600" b="1" dirty="0" smtClean="0">
                <a:latin typeface="Making Lettering Tall_demo" pitchFamily="2" charset="0"/>
              </a:rPr>
              <a:t>A special thank you to “Glitter Meets Glue” for their wonderful glitter backgrounds!  Visit their store for more awesome designs: </a:t>
            </a:r>
            <a:r>
              <a:rPr lang="en-US" sz="3600" b="1" dirty="0" smtClean="0">
                <a:latin typeface="Making Lettering Tall_demo" pitchFamily="2" charset="0"/>
                <a:hlinkClick r:id="rId2"/>
              </a:rPr>
              <a:t>http://www.teacherspayteachers.com/Store/Glitter-Meets-Glue-Designs</a:t>
            </a:r>
            <a:endParaRPr lang="en-US" sz="3600" b="1" dirty="0" smtClean="0">
              <a:latin typeface="Making Lettering Tall_demo" pitchFamily="2" charset="0"/>
            </a:endParaRP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Autofit/>
          </a:bodyPr>
          <a:lstStyle/>
          <a:p>
            <a:r>
              <a:rPr lang="en-US" sz="3200" b="1" dirty="0" smtClean="0">
                <a:latin typeface="Making Lettering Tall_demo" pitchFamily="2" charset="0"/>
              </a:rPr>
              <a:t>Thank you so much for purchasing one of my products!  I hope you find great use out of these </a:t>
            </a:r>
            <a:r>
              <a:rPr lang="en-US" sz="3200" dirty="0" smtClean="0">
                <a:latin typeface="Comic Sans MS" pitchFamily="66" charset="0"/>
              </a:rPr>
              <a:t>40</a:t>
            </a:r>
            <a:r>
              <a:rPr lang="en-US" sz="3200" b="1" dirty="0" smtClean="0">
                <a:latin typeface="Making Lettering Tall_demo" pitchFamily="2" charset="0"/>
              </a:rPr>
              <a:t> picture writing prompts.  If you have any questions, please feel free to e-mail me.  </a:t>
            </a:r>
          </a:p>
          <a:p>
            <a:r>
              <a:rPr lang="en-US" sz="3200" b="1" dirty="0" smtClean="0">
                <a:latin typeface="Making Lettering Tall_demo" pitchFamily="2" charset="0"/>
              </a:rPr>
              <a:t>To discuss best practices in the classroom, visit my </a:t>
            </a:r>
            <a:r>
              <a:rPr lang="en-US" sz="3200" b="1" dirty="0" err="1" smtClean="0">
                <a:latin typeface="Making Lettering Tall_demo" pitchFamily="2" charset="0"/>
              </a:rPr>
              <a:t>Facebook</a:t>
            </a:r>
            <a:r>
              <a:rPr lang="en-US" sz="3200" b="1" dirty="0" smtClean="0">
                <a:latin typeface="Making Lettering Tall_demo" pitchFamily="2" charset="0"/>
              </a:rPr>
              <a:t> page: </a:t>
            </a:r>
            <a:r>
              <a:rPr lang="en-US" sz="3200" b="1" dirty="0" smtClean="0">
                <a:latin typeface="Making Lettering Tall_demo" pitchFamily="2" charset="0"/>
                <a:hlinkClick r:id="rId2"/>
              </a:rPr>
              <a:t>http://www.facebook.com/TheSuperheroTeachersResources</a:t>
            </a:r>
            <a:endParaRPr lang="en-US" sz="3200" b="1" dirty="0" smtClean="0">
              <a:latin typeface="Making Lettering Tall_demo" pitchFamily="2" charset="0"/>
            </a:endParaRPr>
          </a:p>
          <a:p>
            <a:r>
              <a:rPr lang="en-US" sz="3200" b="1" dirty="0" smtClean="0">
                <a:latin typeface="Making Lettering Tall_demo" pitchFamily="2" charset="0"/>
              </a:rPr>
              <a:t>Enjoy! </a:t>
            </a:r>
            <a:r>
              <a:rPr lang="en-US" sz="3200" b="1" dirty="0" smtClean="0">
                <a:latin typeface="Making Lettering Tall_demo" pitchFamily="2" charset="0"/>
                <a:sym typeface="Wingdings" pitchFamily="2" charset="2"/>
              </a:rPr>
              <a:t></a:t>
            </a:r>
            <a:endParaRPr lang="en-US" sz="3200" b="1" dirty="0">
              <a:latin typeface="Making Lettering Tall_demo"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Apollo 11</a:t>
            </a:r>
            <a:endParaRPr lang="en-US" dirty="0"/>
          </a:p>
        </p:txBody>
      </p:sp>
      <p:pic>
        <p:nvPicPr>
          <p:cNvPr id="5" name="Picture Placeholder 4" descr="apollo-american-flag-on-moon_w725_h547.jpg"/>
          <p:cNvPicPr>
            <a:picLocks noGrp="1" noChangeAspect="1"/>
          </p:cNvPicPr>
          <p:nvPr>
            <p:ph type="pic" idx="1"/>
          </p:nvPr>
        </p:nvPicPr>
        <p:blipFill>
          <a:blip r:embed="rId2" cstate="print"/>
          <a:srcRect t="1803" b="1803"/>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Some people believe that we never </a:t>
            </a:r>
            <a:r>
              <a:rPr lang="en-US" sz="2000" i="1" dirty="0" smtClean="0"/>
              <a:t>really </a:t>
            </a:r>
            <a:r>
              <a:rPr lang="en-US" sz="2000" dirty="0" smtClean="0"/>
              <a:t>landed on the moon.  They claim that NASA faked the landings. </a:t>
            </a:r>
          </a:p>
          <a:p>
            <a:pPr algn="ctr"/>
            <a:r>
              <a:rPr lang="en-US" sz="2000" dirty="0" smtClean="0"/>
              <a:t>1.) Why do you think some people believe this theory?</a:t>
            </a:r>
          </a:p>
          <a:p>
            <a:pPr algn="ctr"/>
            <a:r>
              <a:rPr lang="en-US" sz="2000" dirty="0" smtClean="0"/>
              <a:t>2.) What is your opinion?  Do you think we landed on the moon? Why or why not?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Basalt Cave</a:t>
            </a:r>
            <a:endParaRPr lang="en-US" dirty="0"/>
          </a:p>
        </p:txBody>
      </p:sp>
      <p:pic>
        <p:nvPicPr>
          <p:cNvPr id="5" name="Picture Placeholder 4" descr="basalt-cave-entry_w725_h483.jpg"/>
          <p:cNvPicPr>
            <a:picLocks noGrp="1" noChangeAspect="1"/>
          </p:cNvPicPr>
          <p:nvPr>
            <p:ph type="pic" idx="1"/>
          </p:nvPr>
        </p:nvPicPr>
        <p:blipFill>
          <a:blip r:embed="rId2" cstate="print"/>
          <a:srcRect l="4198" r="4198"/>
          <a:stretch>
            <a:fillRect/>
          </a:stretch>
        </p:blipFill>
        <p:spPr/>
      </p:pic>
      <p:sp>
        <p:nvSpPr>
          <p:cNvPr id="4" name="Text Placeholder 3"/>
          <p:cNvSpPr>
            <a:spLocks noGrp="1"/>
          </p:cNvSpPr>
          <p:nvPr>
            <p:ph type="body" sz="half" idx="2"/>
          </p:nvPr>
        </p:nvSpPr>
        <p:spPr/>
        <p:txBody>
          <a:bodyPr>
            <a:normAutofit fontScale="92500" lnSpcReduction="20000"/>
          </a:bodyPr>
          <a:lstStyle/>
          <a:p>
            <a:pPr algn="ctr"/>
            <a:r>
              <a:rPr lang="en-US" sz="2000" dirty="0" smtClean="0"/>
              <a:t>What Do You See?</a:t>
            </a:r>
          </a:p>
          <a:p>
            <a:pPr algn="ctr"/>
            <a:r>
              <a:rPr lang="en-US" sz="2000" dirty="0" smtClean="0"/>
              <a:t>Imagine you were asked to travel deep inside a dark cave in order to find buried treasure that would make you filthy rich.  However, you have heard horror stories about terrible things that happen inside the cave. </a:t>
            </a:r>
          </a:p>
          <a:p>
            <a:pPr algn="ctr"/>
            <a:r>
              <a:rPr lang="en-US" sz="2000" dirty="0" smtClean="0"/>
              <a:t>1.) Would you continue the pursuit of the treasure? Why?</a:t>
            </a:r>
          </a:p>
          <a:p>
            <a:pPr algn="ctr"/>
            <a:r>
              <a:rPr lang="en-US" sz="2000" dirty="0" smtClean="0"/>
              <a:t>2.)  Write/create a plan of action.</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Beach House After Hurricane</a:t>
            </a:r>
            <a:endParaRPr lang="en-US" dirty="0"/>
          </a:p>
        </p:txBody>
      </p:sp>
      <p:pic>
        <p:nvPicPr>
          <p:cNvPr id="5" name="Picture Placeholder 4" descr="beach-house-after-hurricane_w725_h483.jpg"/>
          <p:cNvPicPr>
            <a:picLocks noGrp="1" noChangeAspect="1"/>
          </p:cNvPicPr>
          <p:nvPr>
            <p:ph type="pic" idx="1"/>
          </p:nvPr>
        </p:nvPicPr>
        <p:blipFill>
          <a:blip r:embed="rId2" cstate="print"/>
          <a:srcRect l="4198" r="4198"/>
          <a:stretch>
            <a:fillRect/>
          </a:stretch>
        </p:blipFill>
        <p:spPr/>
      </p:pic>
      <p:sp>
        <p:nvSpPr>
          <p:cNvPr id="4" name="Text Placeholder 3"/>
          <p:cNvSpPr>
            <a:spLocks noGrp="1"/>
          </p:cNvSpPr>
          <p:nvPr>
            <p:ph type="body" sz="half" idx="2"/>
          </p:nvPr>
        </p:nvSpPr>
        <p:spPr/>
        <p:txBody>
          <a:bodyPr>
            <a:normAutofit fontScale="92500"/>
          </a:bodyPr>
          <a:lstStyle/>
          <a:p>
            <a:pPr algn="ctr"/>
            <a:r>
              <a:rPr lang="en-US" sz="2000" dirty="0" smtClean="0"/>
              <a:t>What Do You See?</a:t>
            </a:r>
          </a:p>
          <a:p>
            <a:pPr algn="ctr"/>
            <a:r>
              <a:rPr lang="en-US" sz="2000" dirty="0" smtClean="0"/>
              <a:t>Unfortunately, natural disasters are something that are out of our control.  However, there are things we can do to prepare for them.</a:t>
            </a:r>
          </a:p>
          <a:p>
            <a:pPr algn="ctr"/>
            <a:r>
              <a:rPr lang="en-US" sz="2000" dirty="0" smtClean="0"/>
              <a:t>1.) Imagine you and your family were just informed to evacuate your home.  Create a list of 10 items you would bring with you.  Explain why you chose each item.</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Fireworks</a:t>
            </a:r>
            <a:endParaRPr lang="en-US" dirty="0"/>
          </a:p>
        </p:txBody>
      </p:sp>
      <p:pic>
        <p:nvPicPr>
          <p:cNvPr id="5" name="Picture Placeholder 4" descr="beautiful-sky-with-fireworks_w725_h544.jpg"/>
          <p:cNvPicPr>
            <a:picLocks noGrp="1" noChangeAspect="1"/>
          </p:cNvPicPr>
          <p:nvPr>
            <p:ph type="pic" idx="1"/>
          </p:nvPr>
        </p:nvPicPr>
        <p:blipFill>
          <a:blip r:embed="rId3" cstate="print"/>
          <a:srcRect t="1537" b="1537"/>
          <a:stretch>
            <a:fillRect/>
          </a:stretch>
        </p:blipFill>
        <p:spPr/>
      </p:pic>
      <p:sp>
        <p:nvSpPr>
          <p:cNvPr id="4" name="Text Placeholder 3"/>
          <p:cNvSpPr>
            <a:spLocks noGrp="1"/>
          </p:cNvSpPr>
          <p:nvPr>
            <p:ph type="body" sz="half" idx="2"/>
          </p:nvPr>
        </p:nvSpPr>
        <p:spPr/>
        <p:txBody>
          <a:bodyPr>
            <a:normAutofit/>
          </a:bodyPr>
          <a:lstStyle/>
          <a:p>
            <a:pPr algn="ctr"/>
            <a:r>
              <a:rPr lang="en-US" sz="2000" dirty="0" smtClean="0"/>
              <a:t>What Do You See?</a:t>
            </a:r>
          </a:p>
          <a:p>
            <a:pPr algn="ctr"/>
            <a:r>
              <a:rPr lang="en-US" sz="2000" dirty="0" smtClean="0"/>
              <a:t>1.) What do you think of when you see fireworks?  Why?</a:t>
            </a:r>
          </a:p>
          <a:p>
            <a:pPr algn="ctr"/>
            <a:r>
              <a:rPr lang="en-US" sz="2000" dirty="0" smtClean="0"/>
              <a:t>2.) In your opinion, what do fireworks symbolize?</a:t>
            </a:r>
          </a:p>
          <a:p>
            <a:pPr algn="ctr"/>
            <a:r>
              <a:rPr lang="en-US" sz="2000" dirty="0" smtClean="0"/>
              <a:t>3.) Do you have any memories where fireworks were present?  Tell us about your memory.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mtClean="0"/>
              <a:t>Journal</a:t>
            </a:r>
            <a:endParaRPr lang="en-US" dirty="0"/>
          </a:p>
        </p:txBody>
      </p:sp>
      <p:sp>
        <p:nvSpPr>
          <p:cNvPr id="4" name="Content Placeholder 2"/>
          <p:cNvSpPr txBox="1">
            <a:spLocks/>
          </p:cNvSpPr>
          <p:nvPr/>
        </p:nvSpPr>
        <p:spPr>
          <a:xfrm>
            <a:off x="301752" y="1295400"/>
            <a:ext cx="8503920" cy="45720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000" dirty="0" smtClean="0"/>
              <a:t>Interpret:                                                               “Do, or do not. There is no ‘try’” </a:t>
            </a:r>
          </a:p>
          <a:p>
            <a:r>
              <a:rPr lang="en-US" sz="3000" dirty="0" smtClean="0"/>
              <a:t>Empathy: Putting yourself in someone else’s shoes, and trying to understand how they may feel. Write about a time when you needed someone’s empathy.</a:t>
            </a:r>
          </a:p>
          <a:p>
            <a:r>
              <a:rPr lang="en-US" sz="3000" dirty="0" smtClean="0"/>
              <a:t>On 8/21/1959, Hawaii became the 50</a:t>
            </a:r>
            <a:r>
              <a:rPr lang="en-US" sz="3000" baseline="30000" dirty="0" smtClean="0"/>
              <a:t>th</a:t>
            </a:r>
            <a:r>
              <a:rPr lang="en-US" sz="3000" dirty="0" smtClean="0"/>
              <a:t> state! Hawaii stands out because it is an island separated from the mainland of the US. What makes your state stand out from other states?</a:t>
            </a:r>
            <a:endParaRPr lang="en-US" sz="3000" dirty="0"/>
          </a:p>
        </p:txBody>
      </p:sp>
    </p:spTree>
    <p:extLst>
      <p:ext uri="{BB962C8B-B14F-4D97-AF65-F5344CB8AC3E}">
        <p14:creationId xmlns:p14="http://schemas.microsoft.com/office/powerpoint/2010/main" val="1249786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1655</TotalTime>
  <Words>2418</Words>
  <Application>Microsoft Office PowerPoint</Application>
  <PresentationFormat>On-screen Show (4:3)</PresentationFormat>
  <Paragraphs>198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Civic</vt:lpstr>
      <vt:lpstr>40 Picture Writing Prompts  {Use these journal prompts to help facilitate creative writing!}</vt:lpstr>
      <vt:lpstr>The American Flag</vt:lpstr>
      <vt:lpstr>African Daisy</vt:lpstr>
      <vt:lpstr>Alpacas</vt:lpstr>
      <vt:lpstr>Apollo 11</vt:lpstr>
      <vt:lpstr>Basalt Cave</vt:lpstr>
      <vt:lpstr>Beach House After Hurricane</vt:lpstr>
      <vt:lpstr>Fireworks</vt:lpstr>
      <vt:lpstr>PowerPoint Presentation</vt:lpstr>
      <vt:lpstr>Journal</vt:lpstr>
      <vt:lpstr>What Do You See?</vt:lpstr>
      <vt:lpstr>Carnival</vt:lpstr>
      <vt:lpstr>Chinese Dragons</vt:lpstr>
      <vt:lpstr>What Do You See?</vt:lpstr>
      <vt:lpstr>Eskimos </vt:lpstr>
      <vt:lpstr>Kayak</vt:lpstr>
      <vt:lpstr>Finish Line</vt:lpstr>
      <vt:lpstr>Family</vt:lpstr>
      <vt:lpstr>Foggy Sunset</vt:lpstr>
      <vt:lpstr>What Do You See?</vt:lpstr>
      <vt:lpstr>Hot Air Balloons</vt:lpstr>
      <vt:lpstr>What Do You See?</vt:lpstr>
      <vt:lpstr>Hurricane Katrina</vt:lpstr>
      <vt:lpstr>Rainbow</vt:lpstr>
      <vt:lpstr>Santa Claus</vt:lpstr>
      <vt:lpstr>What Do You See?</vt:lpstr>
      <vt:lpstr>Bowling</vt:lpstr>
      <vt:lpstr>Holocaust Victims</vt:lpstr>
      <vt:lpstr>What Do You See?</vt:lpstr>
      <vt:lpstr>E-Card Meme</vt:lpstr>
      <vt:lpstr>Civil War Photograph</vt:lpstr>
      <vt:lpstr>Downtown City Lights</vt:lpstr>
      <vt:lpstr>Man Playing an Organ</vt:lpstr>
      <vt:lpstr>Anne Frank</vt:lpstr>
      <vt:lpstr>What Do You See?</vt:lpstr>
      <vt:lpstr>Kitten Being Rescued</vt:lpstr>
      <vt:lpstr>Children and Teacher</vt:lpstr>
      <vt:lpstr>Volcano</vt:lpstr>
      <vt:lpstr>From the movie Grease</vt:lpstr>
      <vt:lpstr>Full Moon</vt:lpstr>
      <vt:lpstr>What Do You See?</vt:lpstr>
      <vt:lpstr>Waves Crashing</vt:lpstr>
      <vt:lpstr>Credits!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Jessica Kasten</cp:lastModifiedBy>
  <cp:revision>51</cp:revision>
  <dcterms:created xsi:type="dcterms:W3CDTF">2013-01-16T19:09:37Z</dcterms:created>
  <dcterms:modified xsi:type="dcterms:W3CDTF">2014-11-20T19:40:58Z</dcterms:modified>
</cp:coreProperties>
</file>